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4"/>
  </p:sldMasterIdLst>
  <p:sldIdLst>
    <p:sldId id="256" r:id="rId25"/>
    <p:sldId id="257" r:id="rId26"/>
    <p:sldId id="259" r:id="rId27"/>
    <p:sldId id="266" r:id="rId28"/>
    <p:sldId id="306" r:id="rId29"/>
    <p:sldId id="278" r:id="rId30"/>
    <p:sldId id="279" r:id="rId31"/>
    <p:sldId id="303" r:id="rId32"/>
    <p:sldId id="283" r:id="rId33"/>
    <p:sldId id="298" r:id="rId34"/>
    <p:sldId id="293" r:id="rId35"/>
    <p:sldId id="297" r:id="rId36"/>
    <p:sldId id="284" r:id="rId37"/>
    <p:sldId id="280" r:id="rId38"/>
    <p:sldId id="285" r:id="rId39"/>
    <p:sldId id="287" r:id="rId40"/>
    <p:sldId id="288" r:id="rId41"/>
    <p:sldId id="289" r:id="rId42"/>
    <p:sldId id="276" r:id="rId43"/>
    <p:sldId id="274" r:id="rId44"/>
    <p:sldId id="277" r:id="rId45"/>
    <p:sldId id="302" r:id="rId46"/>
    <p:sldId id="292" r:id="rId47"/>
    <p:sldId id="290" r:id="rId48"/>
    <p:sldId id="301" r:id="rId49"/>
    <p:sldId id="304" r:id="rId50"/>
    <p:sldId id="291" r:id="rId51"/>
    <p:sldId id="305" r:id="rId52"/>
    <p:sldId id="270" r:id="rId53"/>
    <p:sldId id="261" r:id="rId54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0D21F7-180C-40BF-9B41-1F192708178D}" v="112" dt="2024-06-01T11:33:37.2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5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microsoft.com/office/2016/11/relationships/changesInfo" Target="changesInfos/changesInfo1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Paula Percicote" userId="S::anapercicote@ufpr.br::25599caa-5291-4d12-8011-f5829a7fb7d4" providerId="AD" clId="Web-{A3BE55BA-3B41-A027-75AC-AEE69F1F265F}"/>
    <pc:docChg chg="modSld">
      <pc:chgData name="Ana Paula Percicote" userId="S::anapercicote@ufpr.br::25599caa-5291-4d12-8011-f5829a7fb7d4" providerId="AD" clId="Web-{A3BE55BA-3B41-A027-75AC-AEE69F1F265F}" dt="2024-05-30T19:09:36.534" v="66" actId="20577"/>
      <pc:docMkLst>
        <pc:docMk/>
      </pc:docMkLst>
      <pc:sldChg chg="modSp">
        <pc:chgData name="Ana Paula Percicote" userId="S::anapercicote@ufpr.br::25599caa-5291-4d12-8011-f5829a7fb7d4" providerId="AD" clId="Web-{A3BE55BA-3B41-A027-75AC-AEE69F1F265F}" dt="2024-05-30T19:09:36.534" v="66" actId="20577"/>
        <pc:sldMkLst>
          <pc:docMk/>
          <pc:sldMk cId="1372824998" sldId="259"/>
        </pc:sldMkLst>
        <pc:spChg chg="mod">
          <ac:chgData name="Ana Paula Percicote" userId="S::anapercicote@ufpr.br::25599caa-5291-4d12-8011-f5829a7fb7d4" providerId="AD" clId="Web-{A3BE55BA-3B41-A027-75AC-AEE69F1F265F}" dt="2024-05-30T19:09:36.534" v="66" actId="20577"/>
          <ac:spMkLst>
            <pc:docMk/>
            <pc:sldMk cId="1372824998" sldId="259"/>
            <ac:spMk id="8" creationId="{305E9F6B-5578-0504-AFFA-ADA95907F633}"/>
          </ac:spMkLst>
        </pc:spChg>
      </pc:sldChg>
    </pc:docChg>
  </pc:docChgLst>
  <pc:docChgLst>
    <pc:chgData name="Ana Paula Percicote" userId="25599caa-5291-4d12-8011-f5829a7fb7d4" providerId="ADAL" clId="{E40D21F7-180C-40BF-9B41-1F192708178D}"/>
    <pc:docChg chg="undo custSel addSld delSld modSld sldOrd">
      <pc:chgData name="Ana Paula Percicote" userId="25599caa-5291-4d12-8011-f5829a7fb7d4" providerId="ADAL" clId="{E40D21F7-180C-40BF-9B41-1F192708178D}" dt="2024-06-01T11:34:11.472" v="3204" actId="1076"/>
      <pc:docMkLst>
        <pc:docMk/>
      </pc:docMkLst>
      <pc:sldChg chg="addSp delSp modSp mod">
        <pc:chgData name="Ana Paula Percicote" userId="25599caa-5291-4d12-8011-f5829a7fb7d4" providerId="ADAL" clId="{E40D21F7-180C-40BF-9B41-1F192708178D}" dt="2024-05-31T23:45:55.118" v="2897" actId="688"/>
        <pc:sldMkLst>
          <pc:docMk/>
          <pc:sldMk cId="443634839" sldId="256"/>
        </pc:sldMkLst>
        <pc:picChg chg="add mod">
          <ac:chgData name="Ana Paula Percicote" userId="25599caa-5291-4d12-8011-f5829a7fb7d4" providerId="ADAL" clId="{E40D21F7-180C-40BF-9B41-1F192708178D}" dt="2024-05-31T23:45:55.118" v="2897" actId="688"/>
          <ac:picMkLst>
            <pc:docMk/>
            <pc:sldMk cId="443634839" sldId="256"/>
            <ac:picMk id="8" creationId="{332C2CD0-C148-E3F3-35D0-E1867FC328A4}"/>
          </ac:picMkLst>
        </pc:picChg>
        <pc:picChg chg="add del mod">
          <ac:chgData name="Ana Paula Percicote" userId="25599caa-5291-4d12-8011-f5829a7fb7d4" providerId="ADAL" clId="{E40D21F7-180C-40BF-9B41-1F192708178D}" dt="2024-05-31T14:17:39.392" v="1046" actId="478"/>
          <ac:picMkLst>
            <pc:docMk/>
            <pc:sldMk cId="443634839" sldId="256"/>
            <ac:picMk id="8" creationId="{9A639C46-DC49-065D-29F1-74FD66E89767}"/>
          </ac:picMkLst>
        </pc:picChg>
        <pc:picChg chg="add del mod">
          <ac:chgData name="Ana Paula Percicote" userId="25599caa-5291-4d12-8011-f5829a7fb7d4" providerId="ADAL" clId="{E40D21F7-180C-40BF-9B41-1F192708178D}" dt="2024-05-31T14:19:22.902" v="1050" actId="478"/>
          <ac:picMkLst>
            <pc:docMk/>
            <pc:sldMk cId="443634839" sldId="256"/>
            <ac:picMk id="10" creationId="{CDD948D6-CB7B-2223-AD19-C91117B038F4}"/>
          </ac:picMkLst>
        </pc:picChg>
        <pc:picChg chg="add del mod">
          <ac:chgData name="Ana Paula Percicote" userId="25599caa-5291-4d12-8011-f5829a7fb7d4" providerId="ADAL" clId="{E40D21F7-180C-40BF-9B41-1F192708178D}" dt="2024-05-31T14:19:37.729" v="1055" actId="478"/>
          <ac:picMkLst>
            <pc:docMk/>
            <pc:sldMk cId="443634839" sldId="256"/>
            <ac:picMk id="12" creationId="{348B70D6-B0F7-56EF-933E-4FD8D83A381C}"/>
          </ac:picMkLst>
        </pc:picChg>
      </pc:sldChg>
      <pc:sldChg chg="add del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3338085199" sldId="258"/>
        </pc:sldMkLst>
      </pc:sldChg>
      <pc:sldChg chg="addSp delSp modSp mod">
        <pc:chgData name="Ana Paula Percicote" userId="25599caa-5291-4d12-8011-f5829a7fb7d4" providerId="ADAL" clId="{E40D21F7-180C-40BF-9B41-1F192708178D}" dt="2024-06-01T02:02:52.564" v="3082" actId="1076"/>
        <pc:sldMkLst>
          <pc:docMk/>
          <pc:sldMk cId="1372824998" sldId="259"/>
        </pc:sldMkLst>
        <pc:spChg chg="mod">
          <ac:chgData name="Ana Paula Percicote" userId="25599caa-5291-4d12-8011-f5829a7fb7d4" providerId="ADAL" clId="{E40D21F7-180C-40BF-9B41-1F192708178D}" dt="2024-05-31T12:08:08.811" v="89" actId="404"/>
          <ac:spMkLst>
            <pc:docMk/>
            <pc:sldMk cId="1372824998" sldId="259"/>
            <ac:spMk id="2" creationId="{00000000-0000-0000-0000-000000000000}"/>
          </ac:spMkLst>
        </pc:spChg>
        <pc:spChg chg="mod">
          <ac:chgData name="Ana Paula Percicote" userId="25599caa-5291-4d12-8011-f5829a7fb7d4" providerId="ADAL" clId="{E40D21F7-180C-40BF-9B41-1F192708178D}" dt="2024-06-01T02:02:42.205" v="3077" actId="20577"/>
          <ac:spMkLst>
            <pc:docMk/>
            <pc:sldMk cId="1372824998" sldId="259"/>
            <ac:spMk id="8" creationId="{305E9F6B-5578-0504-AFFA-ADA95907F633}"/>
          </ac:spMkLst>
        </pc:spChg>
        <pc:picChg chg="add del mod">
          <ac:chgData name="Ana Paula Percicote" userId="25599caa-5291-4d12-8011-f5829a7fb7d4" providerId="ADAL" clId="{E40D21F7-180C-40BF-9B41-1F192708178D}" dt="2024-05-31T23:11:10.105" v="2768" actId="478"/>
          <ac:picMkLst>
            <pc:docMk/>
            <pc:sldMk cId="1372824998" sldId="259"/>
            <ac:picMk id="5" creationId="{97C34913-5C21-E78D-4ABB-455CAC8CB172}"/>
          </ac:picMkLst>
        </pc:picChg>
        <pc:picChg chg="add mod">
          <ac:chgData name="Ana Paula Percicote" userId="25599caa-5291-4d12-8011-f5829a7fb7d4" providerId="ADAL" clId="{E40D21F7-180C-40BF-9B41-1F192708178D}" dt="2024-06-01T02:02:52.564" v="3082" actId="1076"/>
          <ac:picMkLst>
            <pc:docMk/>
            <pc:sldMk cId="1372824998" sldId="259"/>
            <ac:picMk id="7" creationId="{9DC3F68D-5099-C4F4-BE5D-02F26839236D}"/>
          </ac:picMkLst>
        </pc:picChg>
      </pc:sldChg>
      <pc:sldChg chg="del">
        <pc:chgData name="Ana Paula Percicote" userId="25599caa-5291-4d12-8011-f5829a7fb7d4" providerId="ADAL" clId="{E40D21F7-180C-40BF-9B41-1F192708178D}" dt="2024-05-31T22:20:56.435" v="2709" actId="47"/>
        <pc:sldMkLst>
          <pc:docMk/>
          <pc:sldMk cId="2305411157" sldId="260"/>
        </pc:sldMkLst>
      </pc:sldChg>
      <pc:sldChg chg="addSp modSp mod">
        <pc:chgData name="Ana Paula Percicote" userId="25599caa-5291-4d12-8011-f5829a7fb7d4" providerId="ADAL" clId="{E40D21F7-180C-40BF-9B41-1F192708178D}" dt="2024-05-31T13:11:42.853" v="787" actId="1076"/>
        <pc:sldMkLst>
          <pc:docMk/>
          <pc:sldMk cId="3860126005" sldId="261"/>
        </pc:sldMkLst>
        <pc:picChg chg="add mod">
          <ac:chgData name="Ana Paula Percicote" userId="25599caa-5291-4d12-8011-f5829a7fb7d4" providerId="ADAL" clId="{E40D21F7-180C-40BF-9B41-1F192708178D}" dt="2024-05-31T13:11:42.853" v="787" actId="1076"/>
          <ac:picMkLst>
            <pc:docMk/>
            <pc:sldMk cId="3860126005" sldId="261"/>
            <ac:picMk id="3" creationId="{08245C86-20C5-93D5-B9E1-3E115F61735F}"/>
          </ac:picMkLst>
        </pc:picChg>
      </pc:sldChg>
      <pc:sldChg chg="add del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153889229" sldId="262"/>
        </pc:sldMkLst>
      </pc:sldChg>
      <pc:sldChg chg="addSp delSp modSp add del mod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1570240722" sldId="265"/>
        </pc:sldMkLst>
        <pc:picChg chg="del">
          <ac:chgData name="Ana Paula Percicote" userId="25599caa-5291-4d12-8011-f5829a7fb7d4" providerId="ADAL" clId="{E40D21F7-180C-40BF-9B41-1F192708178D}" dt="2024-05-31T19:48:46.143" v="1742" actId="21"/>
          <ac:picMkLst>
            <pc:docMk/>
            <pc:sldMk cId="1570240722" sldId="265"/>
            <ac:picMk id="2" creationId="{00000000-0000-0000-0000-000000000000}"/>
          </ac:picMkLst>
        </pc:picChg>
        <pc:picChg chg="add mod">
          <ac:chgData name="Ana Paula Percicote" userId="25599caa-5291-4d12-8011-f5829a7fb7d4" providerId="ADAL" clId="{E40D21F7-180C-40BF-9B41-1F192708178D}" dt="2024-05-31T19:49:34.266" v="1751"/>
          <ac:picMkLst>
            <pc:docMk/>
            <pc:sldMk cId="1570240722" sldId="265"/>
            <ac:picMk id="4" creationId="{C1C16435-9A0F-D2B1-8E60-9FF4B2F0B85C}"/>
          </ac:picMkLst>
        </pc:picChg>
      </pc:sldChg>
      <pc:sldChg chg="addSp modSp mod">
        <pc:chgData name="Ana Paula Percicote" userId="25599caa-5291-4d12-8011-f5829a7fb7d4" providerId="ADAL" clId="{E40D21F7-180C-40BF-9B41-1F192708178D}" dt="2024-05-31T19:33:19.468" v="1732" actId="20577"/>
        <pc:sldMkLst>
          <pc:docMk/>
          <pc:sldMk cId="3341353740" sldId="266"/>
        </pc:sldMkLst>
        <pc:spChg chg="mod">
          <ac:chgData name="Ana Paula Percicote" userId="25599caa-5291-4d12-8011-f5829a7fb7d4" providerId="ADAL" clId="{E40D21F7-180C-40BF-9B41-1F192708178D}" dt="2024-05-31T12:34:46.655" v="410" actId="20577"/>
          <ac:spMkLst>
            <pc:docMk/>
            <pc:sldMk cId="3341353740" sldId="266"/>
            <ac:spMk id="2" creationId="{00000000-0000-0000-0000-000000000000}"/>
          </ac:spMkLst>
        </pc:spChg>
        <pc:spChg chg="add mod">
          <ac:chgData name="Ana Paula Percicote" userId="25599caa-5291-4d12-8011-f5829a7fb7d4" providerId="ADAL" clId="{E40D21F7-180C-40BF-9B41-1F192708178D}" dt="2024-05-31T12:40:52.729" v="573" actId="114"/>
          <ac:spMkLst>
            <pc:docMk/>
            <pc:sldMk cId="3341353740" sldId="266"/>
            <ac:spMk id="5" creationId="{4F608D9E-CEC1-E1FD-EAAD-4FE5D739D309}"/>
          </ac:spMkLst>
        </pc:spChg>
        <pc:spChg chg="mod">
          <ac:chgData name="Ana Paula Percicote" userId="25599caa-5291-4d12-8011-f5829a7fb7d4" providerId="ADAL" clId="{E40D21F7-180C-40BF-9B41-1F192708178D}" dt="2024-05-31T19:33:19.468" v="1732" actId="20577"/>
          <ac:spMkLst>
            <pc:docMk/>
            <pc:sldMk cId="3341353740" sldId="266"/>
            <ac:spMk id="8" creationId="{305E9F6B-5578-0504-AFFA-ADA95907F633}"/>
          </ac:spMkLst>
        </pc:spChg>
        <pc:picChg chg="add mod">
          <ac:chgData name="Ana Paula Percicote" userId="25599caa-5291-4d12-8011-f5829a7fb7d4" providerId="ADAL" clId="{E40D21F7-180C-40BF-9B41-1F192708178D}" dt="2024-05-31T12:39:40.229" v="567" actId="14100"/>
          <ac:picMkLst>
            <pc:docMk/>
            <pc:sldMk cId="3341353740" sldId="266"/>
            <ac:picMk id="3" creationId="{7D901DB9-172A-0C80-F716-FD9ABED95422}"/>
          </ac:picMkLst>
        </pc:picChg>
      </pc:sldChg>
      <pc:sldChg chg="del">
        <pc:chgData name="Ana Paula Percicote" userId="25599caa-5291-4d12-8011-f5829a7fb7d4" providerId="ADAL" clId="{E40D21F7-180C-40BF-9B41-1F192708178D}" dt="2024-05-31T22:20:56.435" v="2709" actId="47"/>
        <pc:sldMkLst>
          <pc:docMk/>
          <pc:sldMk cId="3857665167" sldId="267"/>
        </pc:sldMkLst>
      </pc:sldChg>
      <pc:sldChg chg="del">
        <pc:chgData name="Ana Paula Percicote" userId="25599caa-5291-4d12-8011-f5829a7fb7d4" providerId="ADAL" clId="{E40D21F7-180C-40BF-9B41-1F192708178D}" dt="2024-05-31T12:56:53.191" v="780" actId="47"/>
        <pc:sldMkLst>
          <pc:docMk/>
          <pc:sldMk cId="2258137390" sldId="271"/>
        </pc:sldMkLst>
      </pc:sldChg>
      <pc:sldChg chg="new del">
        <pc:chgData name="Ana Paula Percicote" userId="25599caa-5291-4d12-8011-f5829a7fb7d4" providerId="ADAL" clId="{E40D21F7-180C-40BF-9B41-1F192708178D}" dt="2024-05-31T22:20:56.435" v="2709" actId="47"/>
        <pc:sldMkLst>
          <pc:docMk/>
          <pc:sldMk cId="4138682068" sldId="272"/>
        </pc:sldMkLst>
      </pc:sldChg>
      <pc:sldChg chg="modSp new del mod">
        <pc:chgData name="Ana Paula Percicote" userId="25599caa-5291-4d12-8011-f5829a7fb7d4" providerId="ADAL" clId="{E40D21F7-180C-40BF-9B41-1F192708178D}" dt="2024-06-01T01:27:21.423" v="2925" actId="47"/>
        <pc:sldMkLst>
          <pc:docMk/>
          <pc:sldMk cId="872902618" sldId="273"/>
        </pc:sldMkLst>
        <pc:spChg chg="mod">
          <ac:chgData name="Ana Paula Percicote" userId="25599caa-5291-4d12-8011-f5829a7fb7d4" providerId="ADAL" clId="{E40D21F7-180C-40BF-9B41-1F192708178D}" dt="2024-05-31T12:09:16.860" v="107" actId="20577"/>
          <ac:spMkLst>
            <pc:docMk/>
            <pc:sldMk cId="872902618" sldId="273"/>
            <ac:spMk id="2" creationId="{CA6450B0-3064-0948-F3D5-A187054ACFEC}"/>
          </ac:spMkLst>
        </pc:spChg>
      </pc:sldChg>
      <pc:sldChg chg="addSp modSp new mod">
        <pc:chgData name="Ana Paula Percicote" userId="25599caa-5291-4d12-8011-f5829a7fb7d4" providerId="ADAL" clId="{E40D21F7-180C-40BF-9B41-1F192708178D}" dt="2024-05-31T20:25:11.222" v="1935" actId="207"/>
        <pc:sldMkLst>
          <pc:docMk/>
          <pc:sldMk cId="1891463833" sldId="274"/>
        </pc:sldMkLst>
        <pc:spChg chg="mod">
          <ac:chgData name="Ana Paula Percicote" userId="25599caa-5291-4d12-8011-f5829a7fb7d4" providerId="ADAL" clId="{E40D21F7-180C-40BF-9B41-1F192708178D}" dt="2024-05-31T20:25:11.222" v="1935" actId="207"/>
          <ac:spMkLst>
            <pc:docMk/>
            <pc:sldMk cId="1891463833" sldId="274"/>
            <ac:spMk id="2" creationId="{5F3D1DBB-1A4E-7B85-C34D-59447765C669}"/>
          </ac:spMkLst>
        </pc:spChg>
        <pc:picChg chg="add mod">
          <ac:chgData name="Ana Paula Percicote" userId="25599caa-5291-4d12-8011-f5829a7fb7d4" providerId="ADAL" clId="{E40D21F7-180C-40BF-9B41-1F192708178D}" dt="2024-05-31T20:19:01.709" v="1879" actId="1076"/>
          <ac:picMkLst>
            <pc:docMk/>
            <pc:sldMk cId="1891463833" sldId="274"/>
            <ac:picMk id="5" creationId="{E48FEA24-432E-F998-218E-43649D09D356}"/>
          </ac:picMkLst>
        </pc:picChg>
        <pc:picChg chg="add mod">
          <ac:chgData name="Ana Paula Percicote" userId="25599caa-5291-4d12-8011-f5829a7fb7d4" providerId="ADAL" clId="{E40D21F7-180C-40BF-9B41-1F192708178D}" dt="2024-05-31T20:18:59.691" v="1878" actId="1076"/>
          <ac:picMkLst>
            <pc:docMk/>
            <pc:sldMk cId="1891463833" sldId="274"/>
            <ac:picMk id="6" creationId="{A7A5F5A3-36F7-9E99-CCDD-1432179CCDD1}"/>
          </ac:picMkLst>
        </pc:picChg>
      </pc:sldChg>
      <pc:sldChg chg="modSp add del mod">
        <pc:chgData name="Ana Paula Percicote" userId="25599caa-5291-4d12-8011-f5829a7fb7d4" providerId="ADAL" clId="{E40D21F7-180C-40BF-9B41-1F192708178D}" dt="2024-05-31T23:33:10.311" v="2821" actId="47"/>
        <pc:sldMkLst>
          <pc:docMk/>
          <pc:sldMk cId="3974303877" sldId="275"/>
        </pc:sldMkLst>
        <pc:spChg chg="mod">
          <ac:chgData name="Ana Paula Percicote" userId="25599caa-5291-4d12-8011-f5829a7fb7d4" providerId="ADAL" clId="{E40D21F7-180C-40BF-9B41-1F192708178D}" dt="2024-05-31T20:00:27.210" v="1834"/>
          <ac:spMkLst>
            <pc:docMk/>
            <pc:sldMk cId="3974303877" sldId="275"/>
            <ac:spMk id="2" creationId="{5F3D1DBB-1A4E-7B85-C34D-59447765C669}"/>
          </ac:spMkLst>
        </pc:spChg>
      </pc:sldChg>
      <pc:sldChg chg="addSp delSp modSp add mod ord">
        <pc:chgData name="Ana Paula Percicote" userId="25599caa-5291-4d12-8011-f5829a7fb7d4" providerId="ADAL" clId="{E40D21F7-180C-40BF-9B41-1F192708178D}" dt="2024-05-31T20:22:55.949" v="1914" actId="12788"/>
        <pc:sldMkLst>
          <pc:docMk/>
          <pc:sldMk cId="47178329" sldId="276"/>
        </pc:sldMkLst>
        <pc:spChg chg="mod">
          <ac:chgData name="Ana Paula Percicote" userId="25599caa-5291-4d12-8011-f5829a7fb7d4" providerId="ADAL" clId="{E40D21F7-180C-40BF-9B41-1F192708178D}" dt="2024-05-31T19:32:13.828" v="1709" actId="20577"/>
          <ac:spMkLst>
            <pc:docMk/>
            <pc:sldMk cId="47178329" sldId="276"/>
            <ac:spMk id="2" creationId="{5F3D1DBB-1A4E-7B85-C34D-59447765C669}"/>
          </ac:spMkLst>
        </pc:spChg>
        <pc:picChg chg="add del mod">
          <ac:chgData name="Ana Paula Percicote" userId="25599caa-5291-4d12-8011-f5829a7fb7d4" providerId="ADAL" clId="{E40D21F7-180C-40BF-9B41-1F192708178D}" dt="2024-05-31T19:49:01.424" v="1743" actId="478"/>
          <ac:picMkLst>
            <pc:docMk/>
            <pc:sldMk cId="47178329" sldId="276"/>
            <ac:picMk id="4" creationId="{60915E42-D7AC-A33F-3B98-F8AD861D903E}"/>
          </ac:picMkLst>
        </pc:picChg>
        <pc:picChg chg="add del mod">
          <ac:chgData name="Ana Paula Percicote" userId="25599caa-5291-4d12-8011-f5829a7fb7d4" providerId="ADAL" clId="{E40D21F7-180C-40BF-9B41-1F192708178D}" dt="2024-05-31T19:49:57.152" v="1752" actId="478"/>
          <ac:picMkLst>
            <pc:docMk/>
            <pc:sldMk cId="47178329" sldId="276"/>
            <ac:picMk id="5" creationId="{00000000-0000-0000-0000-000000000000}"/>
          </ac:picMkLst>
        </pc:picChg>
        <pc:picChg chg="add del mod modCrop">
          <ac:chgData name="Ana Paula Percicote" userId="25599caa-5291-4d12-8011-f5829a7fb7d4" providerId="ADAL" clId="{E40D21F7-180C-40BF-9B41-1F192708178D}" dt="2024-05-31T20:22:22.888" v="1907" actId="478"/>
          <ac:picMkLst>
            <pc:docMk/>
            <pc:sldMk cId="47178329" sldId="276"/>
            <ac:picMk id="6" creationId="{38265B74-E5BD-F5DD-AE33-96DEC0D9C52E}"/>
          </ac:picMkLst>
        </pc:picChg>
        <pc:picChg chg="add del">
          <ac:chgData name="Ana Paula Percicote" userId="25599caa-5291-4d12-8011-f5829a7fb7d4" providerId="ADAL" clId="{E40D21F7-180C-40BF-9B41-1F192708178D}" dt="2024-05-31T19:54:40.448" v="1757" actId="478"/>
          <ac:picMkLst>
            <pc:docMk/>
            <pc:sldMk cId="47178329" sldId="276"/>
            <ac:picMk id="8" creationId="{B5B32416-46DA-8F60-CFEE-20AD07C7CD98}"/>
          </ac:picMkLst>
        </pc:picChg>
        <pc:picChg chg="add del mod modCrop">
          <ac:chgData name="Ana Paula Percicote" userId="25599caa-5291-4d12-8011-f5829a7fb7d4" providerId="ADAL" clId="{E40D21F7-180C-40BF-9B41-1F192708178D}" dt="2024-05-31T20:22:24.845" v="1908" actId="478"/>
          <ac:picMkLst>
            <pc:docMk/>
            <pc:sldMk cId="47178329" sldId="276"/>
            <ac:picMk id="10" creationId="{D1A642A3-0AC7-7FED-3AA1-84291887960B}"/>
          </ac:picMkLst>
        </pc:picChg>
        <pc:picChg chg="add del">
          <ac:chgData name="Ana Paula Percicote" userId="25599caa-5291-4d12-8011-f5829a7fb7d4" providerId="ADAL" clId="{E40D21F7-180C-40BF-9B41-1F192708178D}" dt="2024-05-31T20:07:13.142" v="1839" actId="478"/>
          <ac:picMkLst>
            <pc:docMk/>
            <pc:sldMk cId="47178329" sldId="276"/>
            <ac:picMk id="12" creationId="{4B424512-591E-3946-DA5C-7E1B95A36520}"/>
          </ac:picMkLst>
        </pc:picChg>
        <pc:picChg chg="add del mod modCrop">
          <ac:chgData name="Ana Paula Percicote" userId="25599caa-5291-4d12-8011-f5829a7fb7d4" providerId="ADAL" clId="{E40D21F7-180C-40BF-9B41-1F192708178D}" dt="2024-05-31T20:22:26.976" v="1909" actId="478"/>
          <ac:picMkLst>
            <pc:docMk/>
            <pc:sldMk cId="47178329" sldId="276"/>
            <ac:picMk id="14" creationId="{B6A0C036-E6A1-CEEF-5011-09A99137510E}"/>
          </ac:picMkLst>
        </pc:picChg>
        <pc:picChg chg="add mod">
          <ac:chgData name="Ana Paula Percicote" userId="25599caa-5291-4d12-8011-f5829a7fb7d4" providerId="ADAL" clId="{E40D21F7-180C-40BF-9B41-1F192708178D}" dt="2024-05-31T20:22:55.949" v="1914" actId="12788"/>
          <ac:picMkLst>
            <pc:docMk/>
            <pc:sldMk cId="47178329" sldId="276"/>
            <ac:picMk id="16" creationId="{519714A0-82D5-B4B7-550E-3DCE27A562ED}"/>
          </ac:picMkLst>
        </pc:picChg>
      </pc:sldChg>
      <pc:sldChg chg="addSp delSp modSp add mod">
        <pc:chgData name="Ana Paula Percicote" userId="25599caa-5291-4d12-8011-f5829a7fb7d4" providerId="ADAL" clId="{E40D21F7-180C-40BF-9B41-1F192708178D}" dt="2024-05-31T23:30:51.240" v="2804" actId="1076"/>
        <pc:sldMkLst>
          <pc:docMk/>
          <pc:sldMk cId="2162795244" sldId="277"/>
        </pc:sldMkLst>
        <pc:spChg chg="mod">
          <ac:chgData name="Ana Paula Percicote" userId="25599caa-5291-4d12-8011-f5829a7fb7d4" providerId="ADAL" clId="{E40D21F7-180C-40BF-9B41-1F192708178D}" dt="2024-05-31T19:59:30.509" v="1794" actId="404"/>
          <ac:spMkLst>
            <pc:docMk/>
            <pc:sldMk cId="2162795244" sldId="277"/>
            <ac:spMk id="2" creationId="{5F3D1DBB-1A4E-7B85-C34D-59447765C669}"/>
          </ac:spMkLst>
        </pc:spChg>
        <pc:spChg chg="mod">
          <ac:chgData name="Ana Paula Percicote" userId="25599caa-5291-4d12-8011-f5829a7fb7d4" providerId="ADAL" clId="{E40D21F7-180C-40BF-9B41-1F192708178D}" dt="2024-05-31T23:30:51.240" v="2804" actId="1076"/>
          <ac:spMkLst>
            <pc:docMk/>
            <pc:sldMk cId="2162795244" sldId="277"/>
            <ac:spMk id="3" creationId="{80129AB9-B530-1ABD-47F6-FCCC72D4FC19}"/>
          </ac:spMkLst>
        </pc:spChg>
        <pc:picChg chg="add mod">
          <ac:chgData name="Ana Paula Percicote" userId="25599caa-5291-4d12-8011-f5829a7fb7d4" providerId="ADAL" clId="{E40D21F7-180C-40BF-9B41-1F192708178D}" dt="2024-05-31T23:30:40.727" v="2803" actId="1035"/>
          <ac:picMkLst>
            <pc:docMk/>
            <pc:sldMk cId="2162795244" sldId="277"/>
            <ac:picMk id="4" creationId="{43BCD627-632E-4DF7-5672-38A4E1655B50}"/>
          </ac:picMkLst>
        </pc:picChg>
        <pc:picChg chg="add del">
          <ac:chgData name="Ana Paula Percicote" userId="25599caa-5291-4d12-8011-f5829a7fb7d4" providerId="ADAL" clId="{E40D21F7-180C-40BF-9B41-1F192708178D}" dt="2024-05-31T23:29:30.693" v="2782" actId="478"/>
          <ac:picMkLst>
            <pc:docMk/>
            <pc:sldMk cId="2162795244" sldId="277"/>
            <ac:picMk id="6" creationId="{05E6E3E0-9A9E-616C-7199-BF01609587A1}"/>
          </ac:picMkLst>
        </pc:picChg>
        <pc:picChg chg="add mod modCrop">
          <ac:chgData name="Ana Paula Percicote" userId="25599caa-5291-4d12-8011-f5829a7fb7d4" providerId="ADAL" clId="{E40D21F7-180C-40BF-9B41-1F192708178D}" dt="2024-05-31T23:30:38.387" v="2801" actId="1035"/>
          <ac:picMkLst>
            <pc:docMk/>
            <pc:sldMk cId="2162795244" sldId="277"/>
            <ac:picMk id="8" creationId="{68E36684-3826-94A1-B5D7-4E05E24E29E6}"/>
          </ac:picMkLst>
        </pc:picChg>
      </pc:sldChg>
      <pc:sldChg chg="new del">
        <pc:chgData name="Ana Paula Percicote" userId="25599caa-5291-4d12-8011-f5829a7fb7d4" providerId="ADAL" clId="{E40D21F7-180C-40BF-9B41-1F192708178D}" dt="2024-05-31T12:33:59.340" v="365" actId="47"/>
        <pc:sldMkLst>
          <pc:docMk/>
          <pc:sldMk cId="256241367" sldId="278"/>
        </pc:sldMkLst>
      </pc:sldChg>
      <pc:sldChg chg="addSp modSp new mod">
        <pc:chgData name="Ana Paula Percicote" userId="25599caa-5291-4d12-8011-f5829a7fb7d4" providerId="ADAL" clId="{E40D21F7-180C-40BF-9B41-1F192708178D}" dt="2024-05-31T15:15:13.605" v="1455" actId="20577"/>
        <pc:sldMkLst>
          <pc:docMk/>
          <pc:sldMk cId="2583836271" sldId="278"/>
        </pc:sldMkLst>
        <pc:spChg chg="mod">
          <ac:chgData name="Ana Paula Percicote" userId="25599caa-5291-4d12-8011-f5829a7fb7d4" providerId="ADAL" clId="{E40D21F7-180C-40BF-9B41-1F192708178D}" dt="2024-05-31T12:35:21.312" v="444" actId="404"/>
          <ac:spMkLst>
            <pc:docMk/>
            <pc:sldMk cId="2583836271" sldId="278"/>
            <ac:spMk id="2" creationId="{8E3E78EF-CBDA-78BC-3DDB-24E60A59422E}"/>
          </ac:spMkLst>
        </pc:spChg>
        <pc:spChg chg="mod">
          <ac:chgData name="Ana Paula Percicote" userId="25599caa-5291-4d12-8011-f5829a7fb7d4" providerId="ADAL" clId="{E40D21F7-180C-40BF-9B41-1F192708178D}" dt="2024-05-31T12:36:30.425" v="467" actId="20577"/>
          <ac:spMkLst>
            <pc:docMk/>
            <pc:sldMk cId="2583836271" sldId="278"/>
            <ac:spMk id="3" creationId="{D3EFB65C-92D9-6828-EB06-BB9D7394575C}"/>
          </ac:spMkLst>
        </pc:spChg>
        <pc:spChg chg="add mod">
          <ac:chgData name="Ana Paula Percicote" userId="25599caa-5291-4d12-8011-f5829a7fb7d4" providerId="ADAL" clId="{E40D21F7-180C-40BF-9B41-1F192708178D}" dt="2024-05-31T15:14:17.575" v="1403" actId="403"/>
          <ac:spMkLst>
            <pc:docMk/>
            <pc:sldMk cId="2583836271" sldId="278"/>
            <ac:spMk id="8" creationId="{858C368A-1EA0-AA81-38BE-5DE765A15B20}"/>
          </ac:spMkLst>
        </pc:spChg>
        <pc:spChg chg="add mod">
          <ac:chgData name="Ana Paula Percicote" userId="25599caa-5291-4d12-8011-f5829a7fb7d4" providerId="ADAL" clId="{E40D21F7-180C-40BF-9B41-1F192708178D}" dt="2024-05-31T15:15:13.605" v="1455" actId="20577"/>
          <ac:spMkLst>
            <pc:docMk/>
            <pc:sldMk cId="2583836271" sldId="278"/>
            <ac:spMk id="9" creationId="{6067D0BA-1243-A703-F4D4-64BF4183A9D1}"/>
          </ac:spMkLst>
        </pc:spChg>
        <pc:spChg chg="add mod">
          <ac:chgData name="Ana Paula Percicote" userId="25599caa-5291-4d12-8011-f5829a7fb7d4" providerId="ADAL" clId="{E40D21F7-180C-40BF-9B41-1F192708178D}" dt="2024-05-31T15:15:00.142" v="1423" actId="20577"/>
          <ac:spMkLst>
            <pc:docMk/>
            <pc:sldMk cId="2583836271" sldId="278"/>
            <ac:spMk id="10" creationId="{58123085-9769-FE0C-E0D6-4CA7D9C34C19}"/>
          </ac:spMkLst>
        </pc:spChg>
        <pc:picChg chg="add mod modCrop">
          <ac:chgData name="Ana Paula Percicote" userId="25599caa-5291-4d12-8011-f5829a7fb7d4" providerId="ADAL" clId="{E40D21F7-180C-40BF-9B41-1F192708178D}" dt="2024-05-31T15:12:45.404" v="1386" actId="14100"/>
          <ac:picMkLst>
            <pc:docMk/>
            <pc:sldMk cId="2583836271" sldId="278"/>
            <ac:picMk id="4" creationId="{F16F6051-A393-36C9-DCD3-C764570360B0}"/>
          </ac:picMkLst>
        </pc:picChg>
        <pc:picChg chg="add mod modCrop">
          <ac:chgData name="Ana Paula Percicote" userId="25599caa-5291-4d12-8011-f5829a7fb7d4" providerId="ADAL" clId="{E40D21F7-180C-40BF-9B41-1F192708178D}" dt="2024-05-31T15:12:38.843" v="1384" actId="1076"/>
          <ac:picMkLst>
            <pc:docMk/>
            <pc:sldMk cId="2583836271" sldId="278"/>
            <ac:picMk id="5" creationId="{8551DC12-90EB-602E-574E-A82236E038A2}"/>
          </ac:picMkLst>
        </pc:picChg>
        <pc:picChg chg="add mod modCrop">
          <ac:chgData name="Ana Paula Percicote" userId="25599caa-5291-4d12-8011-f5829a7fb7d4" providerId="ADAL" clId="{E40D21F7-180C-40BF-9B41-1F192708178D}" dt="2024-05-31T15:12:19.725" v="1349" actId="14100"/>
          <ac:picMkLst>
            <pc:docMk/>
            <pc:sldMk cId="2583836271" sldId="278"/>
            <ac:picMk id="7" creationId="{F870D26D-17B1-AEA4-9390-9A3D5021ACD0}"/>
          </ac:picMkLst>
        </pc:picChg>
      </pc:sldChg>
      <pc:sldChg chg="new del">
        <pc:chgData name="Ana Paula Percicote" userId="25599caa-5291-4d12-8011-f5829a7fb7d4" providerId="ADAL" clId="{E40D21F7-180C-40BF-9B41-1F192708178D}" dt="2024-05-31T12:37:37.114" v="469" actId="47"/>
        <pc:sldMkLst>
          <pc:docMk/>
          <pc:sldMk cId="1531180549" sldId="279"/>
        </pc:sldMkLst>
      </pc:sldChg>
      <pc:sldChg chg="addSp delSp modSp new mod">
        <pc:chgData name="Ana Paula Percicote" userId="25599caa-5291-4d12-8011-f5829a7fb7d4" providerId="ADAL" clId="{E40D21F7-180C-40BF-9B41-1F192708178D}" dt="2024-06-01T11:02:59.036" v="3190" actId="20577"/>
        <pc:sldMkLst>
          <pc:docMk/>
          <pc:sldMk cId="2457471995" sldId="279"/>
        </pc:sldMkLst>
        <pc:spChg chg="mod">
          <ac:chgData name="Ana Paula Percicote" userId="25599caa-5291-4d12-8011-f5829a7fb7d4" providerId="ADAL" clId="{E40D21F7-180C-40BF-9B41-1F192708178D}" dt="2024-06-01T11:02:59.036" v="3190" actId="20577"/>
          <ac:spMkLst>
            <pc:docMk/>
            <pc:sldMk cId="2457471995" sldId="279"/>
            <ac:spMk id="2" creationId="{C41B5CBC-4AF9-6CDC-C541-B7210F060B23}"/>
          </ac:spMkLst>
        </pc:spChg>
        <pc:spChg chg="del">
          <ac:chgData name="Ana Paula Percicote" userId="25599caa-5291-4d12-8011-f5829a7fb7d4" providerId="ADAL" clId="{E40D21F7-180C-40BF-9B41-1F192708178D}" dt="2024-05-31T12:49:15.317" v="585" actId="478"/>
          <ac:spMkLst>
            <pc:docMk/>
            <pc:sldMk cId="2457471995" sldId="279"/>
            <ac:spMk id="3" creationId="{BC60ABA0-EBD6-815D-591F-A99C17493582}"/>
          </ac:spMkLst>
        </pc:spChg>
        <pc:spChg chg="add mod">
          <ac:chgData name="Ana Paula Percicote" userId="25599caa-5291-4d12-8011-f5829a7fb7d4" providerId="ADAL" clId="{E40D21F7-180C-40BF-9B41-1F192708178D}" dt="2024-05-31T12:43:55.485" v="584" actId="114"/>
          <ac:spMkLst>
            <pc:docMk/>
            <pc:sldMk cId="2457471995" sldId="279"/>
            <ac:spMk id="5" creationId="{BA2365CF-8AB1-67F1-6E98-C95B7FFD1A91}"/>
          </ac:spMkLst>
        </pc:spChg>
        <pc:spChg chg="add mod">
          <ac:chgData name="Ana Paula Percicote" userId="25599caa-5291-4d12-8011-f5829a7fb7d4" providerId="ADAL" clId="{E40D21F7-180C-40BF-9B41-1F192708178D}" dt="2024-05-31T14:54:57.064" v="1309" actId="1076"/>
          <ac:spMkLst>
            <pc:docMk/>
            <pc:sldMk cId="2457471995" sldId="279"/>
            <ac:spMk id="7" creationId="{B0DF9710-42DD-BA4A-FE3F-9054709D7FB5}"/>
          </ac:spMkLst>
        </pc:spChg>
        <pc:picChg chg="add mod">
          <ac:chgData name="Ana Paula Percicote" userId="25599caa-5291-4d12-8011-f5829a7fb7d4" providerId="ADAL" clId="{E40D21F7-180C-40BF-9B41-1F192708178D}" dt="2024-05-31T12:43:31.763" v="580" actId="1076"/>
          <ac:picMkLst>
            <pc:docMk/>
            <pc:sldMk cId="2457471995" sldId="279"/>
            <ac:picMk id="4" creationId="{F2D6CFA3-D2AC-7906-5C8B-A486ED28592D}"/>
          </ac:picMkLst>
        </pc:picChg>
        <pc:picChg chg="add mod">
          <ac:chgData name="Ana Paula Percicote" userId="25599caa-5291-4d12-8011-f5829a7fb7d4" providerId="ADAL" clId="{E40D21F7-180C-40BF-9B41-1F192708178D}" dt="2024-05-31T14:55:09.176" v="1314" actId="1076"/>
          <ac:picMkLst>
            <pc:docMk/>
            <pc:sldMk cId="2457471995" sldId="279"/>
            <ac:picMk id="9" creationId="{55D61FB0-07B9-6882-950B-04790F20932C}"/>
          </ac:picMkLst>
        </pc:picChg>
        <pc:picChg chg="add mod modCrop">
          <ac:chgData name="Ana Paula Percicote" userId="25599caa-5291-4d12-8011-f5829a7fb7d4" providerId="ADAL" clId="{E40D21F7-180C-40BF-9B41-1F192708178D}" dt="2024-05-31T23:59:50.229" v="2915" actId="1076"/>
          <ac:picMkLst>
            <pc:docMk/>
            <pc:sldMk cId="2457471995" sldId="279"/>
            <ac:picMk id="11" creationId="{9E64ECF5-7595-5178-885F-E9AEB546595D}"/>
          </ac:picMkLst>
        </pc:picChg>
      </pc:sldChg>
      <pc:sldChg chg="add">
        <pc:chgData name="Ana Paula Percicote" userId="25599caa-5291-4d12-8011-f5829a7fb7d4" providerId="ADAL" clId="{E40D21F7-180C-40BF-9B41-1F192708178D}" dt="2024-06-01T02:34:32.956" v="3084"/>
        <pc:sldMkLst>
          <pc:docMk/>
          <pc:sldMk cId="3197360495" sldId="280"/>
        </pc:sldMkLst>
      </pc:sldChg>
      <pc:sldChg chg="addSp modSp new del mod ord">
        <pc:chgData name="Ana Paula Percicote" userId="25599caa-5291-4d12-8011-f5829a7fb7d4" providerId="ADAL" clId="{E40D21F7-180C-40BF-9B41-1F192708178D}" dt="2024-06-01T02:34:27.864" v="3083" actId="2696"/>
        <pc:sldMkLst>
          <pc:docMk/>
          <pc:sldMk cId="3337886197" sldId="280"/>
        </pc:sldMkLst>
        <pc:picChg chg="add mod">
          <ac:chgData name="Ana Paula Percicote" userId="25599caa-5291-4d12-8011-f5829a7fb7d4" providerId="ADAL" clId="{E40D21F7-180C-40BF-9B41-1F192708178D}" dt="2024-05-31T13:02:50.575" v="785" actId="14100"/>
          <ac:picMkLst>
            <pc:docMk/>
            <pc:sldMk cId="3337886197" sldId="280"/>
            <ac:picMk id="4" creationId="{9585F294-2079-0DBA-8789-49BC0C72C71A}"/>
          </ac:picMkLst>
        </pc:picChg>
      </pc:sldChg>
      <pc:sldChg chg="modSp new del mod">
        <pc:chgData name="Ana Paula Percicote" userId="25599caa-5291-4d12-8011-f5829a7fb7d4" providerId="ADAL" clId="{E40D21F7-180C-40BF-9B41-1F192708178D}" dt="2024-05-31T13:43:27.831" v="861" actId="47"/>
        <pc:sldMkLst>
          <pc:docMk/>
          <pc:sldMk cId="3862897156" sldId="281"/>
        </pc:sldMkLst>
        <pc:spChg chg="mod">
          <ac:chgData name="Ana Paula Percicote" userId="25599caa-5291-4d12-8011-f5829a7fb7d4" providerId="ADAL" clId="{E40D21F7-180C-40BF-9B41-1F192708178D}" dt="2024-05-31T13:43:13.559" v="854" actId="21"/>
          <ac:spMkLst>
            <pc:docMk/>
            <pc:sldMk cId="3862897156" sldId="281"/>
            <ac:spMk id="2" creationId="{4099B996-5259-433E-1F64-2210ED4D675C}"/>
          </ac:spMkLst>
        </pc:spChg>
      </pc:sldChg>
      <pc:sldChg chg="new del">
        <pc:chgData name="Ana Paula Percicote" userId="25599caa-5291-4d12-8011-f5829a7fb7d4" providerId="ADAL" clId="{E40D21F7-180C-40BF-9B41-1F192708178D}" dt="2024-05-31T13:43:29.871" v="862" actId="47"/>
        <pc:sldMkLst>
          <pc:docMk/>
          <pc:sldMk cId="816198081" sldId="282"/>
        </pc:sldMkLst>
      </pc:sldChg>
      <pc:sldChg chg="addSp delSp modSp new mod">
        <pc:chgData name="Ana Paula Percicote" userId="25599caa-5291-4d12-8011-f5829a7fb7d4" providerId="ADAL" clId="{E40D21F7-180C-40BF-9B41-1F192708178D}" dt="2024-06-01T00:24:00.848" v="2924" actId="732"/>
        <pc:sldMkLst>
          <pc:docMk/>
          <pc:sldMk cId="325525205" sldId="283"/>
        </pc:sldMkLst>
        <pc:spChg chg="mod">
          <ac:chgData name="Ana Paula Percicote" userId="25599caa-5291-4d12-8011-f5829a7fb7d4" providerId="ADAL" clId="{E40D21F7-180C-40BF-9B41-1F192708178D}" dt="2024-05-31T21:29:21.169" v="2370" actId="2710"/>
          <ac:spMkLst>
            <pc:docMk/>
            <pc:sldMk cId="325525205" sldId="283"/>
            <ac:spMk id="2" creationId="{DDC58CAB-8985-DC4E-F826-E9A4518C7FB9}"/>
          </ac:spMkLst>
        </pc:spChg>
        <pc:spChg chg="add del mod">
          <ac:chgData name="Ana Paula Percicote" userId="25599caa-5291-4d12-8011-f5829a7fb7d4" providerId="ADAL" clId="{E40D21F7-180C-40BF-9B41-1F192708178D}" dt="2024-05-31T23:15:02.403" v="2773" actId="1076"/>
          <ac:spMkLst>
            <pc:docMk/>
            <pc:sldMk cId="325525205" sldId="283"/>
            <ac:spMk id="4" creationId="{0ED988A7-1B36-8E5B-F482-6C47E5083663}"/>
          </ac:spMkLst>
        </pc:spChg>
        <pc:picChg chg="add mod">
          <ac:chgData name="Ana Paula Percicote" userId="25599caa-5291-4d12-8011-f5829a7fb7d4" providerId="ADAL" clId="{E40D21F7-180C-40BF-9B41-1F192708178D}" dt="2024-05-31T14:21:03.824" v="1070" actId="1076"/>
          <ac:picMkLst>
            <pc:docMk/>
            <pc:sldMk cId="325525205" sldId="283"/>
            <ac:picMk id="5" creationId="{280140FA-1F1D-1E25-253D-EDE2B504A03B}"/>
          </ac:picMkLst>
        </pc:picChg>
        <pc:picChg chg="add mod">
          <ac:chgData name="Ana Paula Percicote" userId="25599caa-5291-4d12-8011-f5829a7fb7d4" providerId="ADAL" clId="{E40D21F7-180C-40BF-9B41-1F192708178D}" dt="2024-05-31T14:21:10.953" v="1072" actId="1076"/>
          <ac:picMkLst>
            <pc:docMk/>
            <pc:sldMk cId="325525205" sldId="283"/>
            <ac:picMk id="7" creationId="{871F5E3A-BFC3-44AC-DA11-DD201D99B0D4}"/>
          </ac:picMkLst>
        </pc:picChg>
        <pc:picChg chg="add mod modCrop">
          <ac:chgData name="Ana Paula Percicote" userId="25599caa-5291-4d12-8011-f5829a7fb7d4" providerId="ADAL" clId="{E40D21F7-180C-40BF-9B41-1F192708178D}" dt="2024-06-01T00:24:00.848" v="2924" actId="732"/>
          <ac:picMkLst>
            <pc:docMk/>
            <pc:sldMk cId="325525205" sldId="283"/>
            <ac:picMk id="8" creationId="{B0F19B21-5073-1A12-A6EB-CD47AA511343}"/>
          </ac:picMkLst>
        </pc:picChg>
        <pc:picChg chg="add mod">
          <ac:chgData name="Ana Paula Percicote" userId="25599caa-5291-4d12-8011-f5829a7fb7d4" providerId="ADAL" clId="{E40D21F7-180C-40BF-9B41-1F192708178D}" dt="2024-05-31T15:15:45.585" v="1456" actId="1076"/>
          <ac:picMkLst>
            <pc:docMk/>
            <pc:sldMk cId="325525205" sldId="283"/>
            <ac:picMk id="9" creationId="{7AD8FBEA-25BF-B71F-DBBD-22C9008E7D35}"/>
          </ac:picMkLst>
        </pc:picChg>
        <pc:picChg chg="add del mod">
          <ac:chgData name="Ana Paula Percicote" userId="25599caa-5291-4d12-8011-f5829a7fb7d4" providerId="ADAL" clId="{E40D21F7-180C-40BF-9B41-1F192708178D}" dt="2024-05-31T14:41:26.594" v="1207" actId="478"/>
          <ac:picMkLst>
            <pc:docMk/>
            <pc:sldMk cId="325525205" sldId="283"/>
            <ac:picMk id="10" creationId="{862EF5AF-A930-A5B9-7913-C9F18B3F5FCA}"/>
          </ac:picMkLst>
        </pc:picChg>
        <pc:picChg chg="add mod">
          <ac:chgData name="Ana Paula Percicote" userId="25599caa-5291-4d12-8011-f5829a7fb7d4" providerId="ADAL" clId="{E40D21F7-180C-40BF-9B41-1F192708178D}" dt="2024-05-31T15:15:48.909" v="1457" actId="1076"/>
          <ac:picMkLst>
            <pc:docMk/>
            <pc:sldMk cId="325525205" sldId="283"/>
            <ac:picMk id="12" creationId="{AB056012-9459-C322-2A77-6C38335920A6}"/>
          </ac:picMkLst>
        </pc:picChg>
      </pc:sldChg>
      <pc:sldChg chg="addSp delSp modSp new mod ord">
        <pc:chgData name="Ana Paula Percicote" userId="25599caa-5291-4d12-8011-f5829a7fb7d4" providerId="ADAL" clId="{E40D21F7-180C-40BF-9B41-1F192708178D}" dt="2024-05-31T22:58:59.430" v="2743"/>
        <pc:sldMkLst>
          <pc:docMk/>
          <pc:sldMk cId="155315464" sldId="284"/>
        </pc:sldMkLst>
        <pc:spChg chg="mod">
          <ac:chgData name="Ana Paula Percicote" userId="25599caa-5291-4d12-8011-f5829a7fb7d4" providerId="ADAL" clId="{E40D21F7-180C-40BF-9B41-1F192708178D}" dt="2024-05-31T13:43:59.933" v="915" actId="404"/>
          <ac:spMkLst>
            <pc:docMk/>
            <pc:sldMk cId="155315464" sldId="284"/>
            <ac:spMk id="2" creationId="{FB67F950-2A1B-2AC1-AFAB-36A010A3168E}"/>
          </ac:spMkLst>
        </pc:spChg>
        <pc:spChg chg="del mod">
          <ac:chgData name="Ana Paula Percicote" userId="25599caa-5291-4d12-8011-f5829a7fb7d4" providerId="ADAL" clId="{E40D21F7-180C-40BF-9B41-1F192708178D}" dt="2024-05-31T14:24:06.492" v="1085" actId="478"/>
          <ac:spMkLst>
            <pc:docMk/>
            <pc:sldMk cId="155315464" sldId="284"/>
            <ac:spMk id="3" creationId="{DD833F6B-0250-6270-927D-6215CF520744}"/>
          </ac:spMkLst>
        </pc:spChg>
        <pc:picChg chg="add del mod">
          <ac:chgData name="Ana Paula Percicote" userId="25599caa-5291-4d12-8011-f5829a7fb7d4" providerId="ADAL" clId="{E40D21F7-180C-40BF-9B41-1F192708178D}" dt="2024-05-31T14:21:39.127" v="1077" actId="478"/>
          <ac:picMkLst>
            <pc:docMk/>
            <pc:sldMk cId="155315464" sldId="284"/>
            <ac:picMk id="5" creationId="{B8B37292-4AAC-F8C7-BEF4-05E064DF704F}"/>
          </ac:picMkLst>
        </pc:picChg>
        <pc:picChg chg="add mod">
          <ac:chgData name="Ana Paula Percicote" userId="25599caa-5291-4d12-8011-f5829a7fb7d4" providerId="ADAL" clId="{E40D21F7-180C-40BF-9B41-1F192708178D}" dt="2024-05-31T14:26:03.152" v="1125" actId="1076"/>
          <ac:picMkLst>
            <pc:docMk/>
            <pc:sldMk cId="155315464" sldId="284"/>
            <ac:picMk id="7" creationId="{9F3982E6-48E0-AB3C-260C-EAF0603D38BE}"/>
          </ac:picMkLst>
        </pc:picChg>
        <pc:picChg chg="add mod">
          <ac:chgData name="Ana Paula Percicote" userId="25599caa-5291-4d12-8011-f5829a7fb7d4" providerId="ADAL" clId="{E40D21F7-180C-40BF-9B41-1F192708178D}" dt="2024-05-31T14:26:14.514" v="1128" actId="1076"/>
          <ac:picMkLst>
            <pc:docMk/>
            <pc:sldMk cId="155315464" sldId="284"/>
            <ac:picMk id="9" creationId="{4AF8BA36-31CA-C5EA-BAF6-6A3F327E3E3F}"/>
          </ac:picMkLst>
        </pc:picChg>
        <pc:picChg chg="add mod">
          <ac:chgData name="Ana Paula Percicote" userId="25599caa-5291-4d12-8011-f5829a7fb7d4" providerId="ADAL" clId="{E40D21F7-180C-40BF-9B41-1F192708178D}" dt="2024-05-31T14:26:04.306" v="1126" actId="1076"/>
          <ac:picMkLst>
            <pc:docMk/>
            <pc:sldMk cId="155315464" sldId="284"/>
            <ac:picMk id="11" creationId="{E733160B-145D-2773-AAF6-EA2AFD616DE9}"/>
          </ac:picMkLst>
        </pc:picChg>
        <pc:picChg chg="add mod">
          <ac:chgData name="Ana Paula Percicote" userId="25599caa-5291-4d12-8011-f5829a7fb7d4" providerId="ADAL" clId="{E40D21F7-180C-40BF-9B41-1F192708178D}" dt="2024-05-31T14:25:57.355" v="1123" actId="1076"/>
          <ac:picMkLst>
            <pc:docMk/>
            <pc:sldMk cId="155315464" sldId="284"/>
            <ac:picMk id="13" creationId="{CDE862E4-B1DC-9E59-D8CA-58F432224E2C}"/>
          </ac:picMkLst>
        </pc:picChg>
      </pc:sldChg>
      <pc:sldChg chg="add">
        <pc:chgData name="Ana Paula Percicote" userId="25599caa-5291-4d12-8011-f5829a7fb7d4" providerId="ADAL" clId="{E40D21F7-180C-40BF-9B41-1F192708178D}" dt="2024-06-01T02:34:32.956" v="3084"/>
        <pc:sldMkLst>
          <pc:docMk/>
          <pc:sldMk cId="334917233" sldId="285"/>
        </pc:sldMkLst>
      </pc:sldChg>
      <pc:sldChg chg="addSp modSp new del mod">
        <pc:chgData name="Ana Paula Percicote" userId="25599caa-5291-4d12-8011-f5829a7fb7d4" providerId="ADAL" clId="{E40D21F7-180C-40BF-9B41-1F192708178D}" dt="2024-06-01T02:34:27.864" v="3083" actId="2696"/>
        <pc:sldMkLst>
          <pc:docMk/>
          <pc:sldMk cId="3785027152" sldId="285"/>
        </pc:sldMkLst>
        <pc:picChg chg="add mod">
          <ac:chgData name="Ana Paula Percicote" userId="25599caa-5291-4d12-8011-f5829a7fb7d4" providerId="ADAL" clId="{E40D21F7-180C-40BF-9B41-1F192708178D}" dt="2024-05-31T14:29:06.369" v="1134" actId="1076"/>
          <ac:picMkLst>
            <pc:docMk/>
            <pc:sldMk cId="3785027152" sldId="285"/>
            <ac:picMk id="4" creationId="{948198F9-F6B9-3497-F5ED-01D806F8FE92}"/>
          </ac:picMkLst>
        </pc:picChg>
      </pc:sldChg>
      <pc:sldChg chg="addSp modSp new del mod">
        <pc:chgData name="Ana Paula Percicote" userId="25599caa-5291-4d12-8011-f5829a7fb7d4" providerId="ADAL" clId="{E40D21F7-180C-40BF-9B41-1F192708178D}" dt="2024-05-31T14:29:55.522" v="1144" actId="47"/>
        <pc:sldMkLst>
          <pc:docMk/>
          <pc:sldMk cId="3085218550" sldId="286"/>
        </pc:sldMkLst>
        <pc:picChg chg="add mod">
          <ac:chgData name="Ana Paula Percicote" userId="25599caa-5291-4d12-8011-f5829a7fb7d4" providerId="ADAL" clId="{E40D21F7-180C-40BF-9B41-1F192708178D}" dt="2024-05-31T14:29:37.990" v="1141" actId="1036"/>
          <ac:picMkLst>
            <pc:docMk/>
            <pc:sldMk cId="3085218550" sldId="286"/>
            <ac:picMk id="4" creationId="{536EB07E-C65C-02FD-218B-D797BCCF8E5C}"/>
          </ac:picMkLst>
        </pc:picChg>
      </pc:sldChg>
      <pc:sldChg chg="addSp modSp new del mod">
        <pc:chgData name="Ana Paula Percicote" userId="25599caa-5291-4d12-8011-f5829a7fb7d4" providerId="ADAL" clId="{E40D21F7-180C-40BF-9B41-1F192708178D}" dt="2024-06-01T02:34:27.864" v="3083" actId="2696"/>
        <pc:sldMkLst>
          <pc:docMk/>
          <pc:sldMk cId="587451907" sldId="287"/>
        </pc:sldMkLst>
        <pc:picChg chg="add mod">
          <ac:chgData name="Ana Paula Percicote" userId="25599caa-5291-4d12-8011-f5829a7fb7d4" providerId="ADAL" clId="{E40D21F7-180C-40BF-9B41-1F192708178D}" dt="2024-05-31T14:30:33.696" v="1148" actId="1076"/>
          <ac:picMkLst>
            <pc:docMk/>
            <pc:sldMk cId="587451907" sldId="287"/>
            <ac:picMk id="4" creationId="{21E04F85-FA94-C0BE-D6C8-44BE6AD89523}"/>
          </ac:picMkLst>
        </pc:picChg>
      </pc:sldChg>
      <pc:sldChg chg="add">
        <pc:chgData name="Ana Paula Percicote" userId="25599caa-5291-4d12-8011-f5829a7fb7d4" providerId="ADAL" clId="{E40D21F7-180C-40BF-9B41-1F192708178D}" dt="2024-06-01T02:34:32.956" v="3084"/>
        <pc:sldMkLst>
          <pc:docMk/>
          <pc:sldMk cId="3677705857" sldId="287"/>
        </pc:sldMkLst>
      </pc:sldChg>
      <pc:sldChg chg="addSp modSp new del mod">
        <pc:chgData name="Ana Paula Percicote" userId="25599caa-5291-4d12-8011-f5829a7fb7d4" providerId="ADAL" clId="{E40D21F7-180C-40BF-9B41-1F192708178D}" dt="2024-06-01T02:34:27.864" v="3083" actId="2696"/>
        <pc:sldMkLst>
          <pc:docMk/>
          <pc:sldMk cId="749561451" sldId="288"/>
        </pc:sldMkLst>
        <pc:picChg chg="add mod">
          <ac:chgData name="Ana Paula Percicote" userId="25599caa-5291-4d12-8011-f5829a7fb7d4" providerId="ADAL" clId="{E40D21F7-180C-40BF-9B41-1F192708178D}" dt="2024-05-31T14:31:38.394" v="1154" actId="1076"/>
          <ac:picMkLst>
            <pc:docMk/>
            <pc:sldMk cId="749561451" sldId="288"/>
            <ac:picMk id="4" creationId="{A2595E7F-69FB-68DA-75DD-281AA2687F8C}"/>
          </ac:picMkLst>
        </pc:picChg>
      </pc:sldChg>
      <pc:sldChg chg="add">
        <pc:chgData name="Ana Paula Percicote" userId="25599caa-5291-4d12-8011-f5829a7fb7d4" providerId="ADAL" clId="{E40D21F7-180C-40BF-9B41-1F192708178D}" dt="2024-06-01T02:34:32.956" v="3084"/>
        <pc:sldMkLst>
          <pc:docMk/>
          <pc:sldMk cId="1043523900" sldId="288"/>
        </pc:sldMkLst>
      </pc:sldChg>
      <pc:sldChg chg="add">
        <pc:chgData name="Ana Paula Percicote" userId="25599caa-5291-4d12-8011-f5829a7fb7d4" providerId="ADAL" clId="{E40D21F7-180C-40BF-9B41-1F192708178D}" dt="2024-06-01T03:28:19.528" v="3170"/>
        <pc:sldMkLst>
          <pc:docMk/>
          <pc:sldMk cId="1995804702" sldId="289"/>
        </pc:sldMkLst>
      </pc:sldChg>
      <pc:sldChg chg="addSp modSp new del mod">
        <pc:chgData name="Ana Paula Percicote" userId="25599caa-5291-4d12-8011-f5829a7fb7d4" providerId="ADAL" clId="{E40D21F7-180C-40BF-9B41-1F192708178D}" dt="2024-06-01T03:28:14.680" v="3169" actId="2696"/>
        <pc:sldMkLst>
          <pc:docMk/>
          <pc:sldMk cId="3147512423" sldId="289"/>
        </pc:sldMkLst>
        <pc:spChg chg="add mod">
          <ac:chgData name="Ana Paula Percicote" userId="25599caa-5291-4d12-8011-f5829a7fb7d4" providerId="ADAL" clId="{E40D21F7-180C-40BF-9B41-1F192708178D}" dt="2024-05-31T14:35:20.665" v="1189" actId="403"/>
          <ac:spMkLst>
            <pc:docMk/>
            <pc:sldMk cId="3147512423" sldId="289"/>
            <ac:spMk id="6" creationId="{4A5D8DE7-BCA2-063C-B97B-915196CD05FC}"/>
          </ac:spMkLst>
        </pc:spChg>
        <pc:spChg chg="add mod">
          <ac:chgData name="Ana Paula Percicote" userId="25599caa-5291-4d12-8011-f5829a7fb7d4" providerId="ADAL" clId="{E40D21F7-180C-40BF-9B41-1F192708178D}" dt="2024-05-31T14:35:45.547" v="1199" actId="20577"/>
          <ac:spMkLst>
            <pc:docMk/>
            <pc:sldMk cId="3147512423" sldId="289"/>
            <ac:spMk id="7" creationId="{BA71EB97-BB95-3E6B-0D4B-9D69373038E3}"/>
          </ac:spMkLst>
        </pc:spChg>
        <pc:picChg chg="add mod">
          <ac:chgData name="Ana Paula Percicote" userId="25599caa-5291-4d12-8011-f5829a7fb7d4" providerId="ADAL" clId="{E40D21F7-180C-40BF-9B41-1F192708178D}" dt="2024-05-31T14:34:10.695" v="1174" actId="1038"/>
          <ac:picMkLst>
            <pc:docMk/>
            <pc:sldMk cId="3147512423" sldId="289"/>
            <ac:picMk id="4" creationId="{4BB76E49-6A97-9F94-5178-748EA1078751}"/>
          </ac:picMkLst>
        </pc:picChg>
        <pc:picChg chg="add mod">
          <ac:chgData name="Ana Paula Percicote" userId="25599caa-5291-4d12-8011-f5829a7fb7d4" providerId="ADAL" clId="{E40D21F7-180C-40BF-9B41-1F192708178D}" dt="2024-05-31T14:34:05.970" v="1169" actId="1038"/>
          <ac:picMkLst>
            <pc:docMk/>
            <pc:sldMk cId="3147512423" sldId="289"/>
            <ac:picMk id="5" creationId="{5C182208-B7C7-73CB-F7B1-E4E28800A7D5}"/>
          </ac:picMkLst>
        </pc:picChg>
      </pc:sldChg>
      <pc:sldChg chg="addSp delSp modSp add mod">
        <pc:chgData name="Ana Paula Percicote" userId="25599caa-5291-4d12-8011-f5829a7fb7d4" providerId="ADAL" clId="{E40D21F7-180C-40BF-9B41-1F192708178D}" dt="2024-05-31T23:48:39.691" v="2910"/>
        <pc:sldMkLst>
          <pc:docMk/>
          <pc:sldMk cId="3146079414" sldId="290"/>
        </pc:sldMkLst>
        <pc:spChg chg="mod">
          <ac:chgData name="Ana Paula Percicote" userId="25599caa-5291-4d12-8011-f5829a7fb7d4" providerId="ADAL" clId="{E40D21F7-180C-40BF-9B41-1F192708178D}" dt="2024-05-31T22:04:27.021" v="2650" actId="20577"/>
          <ac:spMkLst>
            <pc:docMk/>
            <pc:sldMk cId="3146079414" sldId="290"/>
            <ac:spMk id="2" creationId="{5F3D1DBB-1A4E-7B85-C34D-59447765C669}"/>
          </ac:spMkLst>
        </pc:spChg>
        <pc:spChg chg="add del mod">
          <ac:chgData name="Ana Paula Percicote" userId="25599caa-5291-4d12-8011-f5829a7fb7d4" providerId="ADAL" clId="{E40D21F7-180C-40BF-9B41-1F192708178D}" dt="2024-05-31T23:48:39.691" v="2910"/>
          <ac:spMkLst>
            <pc:docMk/>
            <pc:sldMk cId="3146079414" sldId="290"/>
            <ac:spMk id="10" creationId="{10965D88-23B0-D16E-8667-E919CBD03FA5}"/>
          </ac:spMkLst>
        </pc:spChg>
        <pc:spChg chg="add mod">
          <ac:chgData name="Ana Paula Percicote" userId="25599caa-5291-4d12-8011-f5829a7fb7d4" providerId="ADAL" clId="{E40D21F7-180C-40BF-9B41-1F192708178D}" dt="2024-05-31T23:48:39.052" v="2908" actId="1076"/>
          <ac:spMkLst>
            <pc:docMk/>
            <pc:sldMk cId="3146079414" sldId="290"/>
            <ac:spMk id="12" creationId="{C58C6330-8445-1526-38D3-FDC4BC4B9F5F}"/>
          </ac:spMkLst>
        </pc:spChg>
        <pc:picChg chg="add mod">
          <ac:chgData name="Ana Paula Percicote" userId="25599caa-5291-4d12-8011-f5829a7fb7d4" providerId="ADAL" clId="{E40D21F7-180C-40BF-9B41-1F192708178D}" dt="2024-05-31T22:29:35.845" v="2724" actId="1076"/>
          <ac:picMkLst>
            <pc:docMk/>
            <pc:sldMk cId="3146079414" sldId="290"/>
            <ac:picMk id="5" creationId="{A072F168-8070-A1B0-20A7-6E225C1DC628}"/>
          </ac:picMkLst>
        </pc:picChg>
        <pc:picChg chg="add del">
          <ac:chgData name="Ana Paula Percicote" userId="25599caa-5291-4d12-8011-f5829a7fb7d4" providerId="ADAL" clId="{E40D21F7-180C-40BF-9B41-1F192708178D}" dt="2024-05-31T22:26:45.336" v="2718" actId="478"/>
          <ac:picMkLst>
            <pc:docMk/>
            <pc:sldMk cId="3146079414" sldId="290"/>
            <ac:picMk id="7" creationId="{7721D2C9-F0BB-87F4-F5F3-6B02A596A0E6}"/>
          </ac:picMkLst>
        </pc:picChg>
        <pc:picChg chg="add mod modCrop">
          <ac:chgData name="Ana Paula Percicote" userId="25599caa-5291-4d12-8011-f5829a7fb7d4" providerId="ADAL" clId="{E40D21F7-180C-40BF-9B41-1F192708178D}" dt="2024-05-31T22:31:25.003" v="2730" actId="1076"/>
          <ac:picMkLst>
            <pc:docMk/>
            <pc:sldMk cId="3146079414" sldId="290"/>
            <ac:picMk id="9" creationId="{F1EF5BBD-2571-8E0A-5B7A-FC335FC347A5}"/>
          </ac:picMkLst>
        </pc:picChg>
      </pc:sldChg>
      <pc:sldChg chg="addSp delSp modSp add mod ord">
        <pc:chgData name="Ana Paula Percicote" userId="25599caa-5291-4d12-8011-f5829a7fb7d4" providerId="ADAL" clId="{E40D21F7-180C-40BF-9B41-1F192708178D}" dt="2024-05-31T23:00:30.243" v="2754" actId="21"/>
        <pc:sldMkLst>
          <pc:docMk/>
          <pc:sldMk cId="2036612677" sldId="291"/>
        </pc:sldMkLst>
        <pc:spChg chg="mod">
          <ac:chgData name="Ana Paula Percicote" userId="25599caa-5291-4d12-8011-f5829a7fb7d4" providerId="ADAL" clId="{E40D21F7-180C-40BF-9B41-1F192708178D}" dt="2024-05-31T20:00:11.983" v="1832" actId="404"/>
          <ac:spMkLst>
            <pc:docMk/>
            <pc:sldMk cId="2036612677" sldId="291"/>
            <ac:spMk id="2" creationId="{5F3D1DBB-1A4E-7B85-C34D-59447765C669}"/>
          </ac:spMkLst>
        </pc:spChg>
        <pc:picChg chg="add del mod">
          <ac:chgData name="Ana Paula Percicote" userId="25599caa-5291-4d12-8011-f5829a7fb7d4" providerId="ADAL" clId="{E40D21F7-180C-40BF-9B41-1F192708178D}" dt="2024-05-31T23:00:30.243" v="2754" actId="21"/>
          <ac:picMkLst>
            <pc:docMk/>
            <pc:sldMk cId="2036612677" sldId="291"/>
            <ac:picMk id="4" creationId="{86DD1106-2E13-B3E1-5285-72ED9561E0AE}"/>
          </ac:picMkLst>
        </pc:picChg>
        <pc:picChg chg="add del mod">
          <ac:chgData name="Ana Paula Percicote" userId="25599caa-5291-4d12-8011-f5829a7fb7d4" providerId="ADAL" clId="{E40D21F7-180C-40BF-9B41-1F192708178D}" dt="2024-05-31T21:45:50.286" v="2432" actId="478"/>
          <ac:picMkLst>
            <pc:docMk/>
            <pc:sldMk cId="2036612677" sldId="291"/>
            <ac:picMk id="6" creationId="{A8B1BB63-888D-C49A-7361-39B31FC4347E}"/>
          </ac:picMkLst>
        </pc:picChg>
        <pc:picChg chg="add mod">
          <ac:chgData name="Ana Paula Percicote" userId="25599caa-5291-4d12-8011-f5829a7fb7d4" providerId="ADAL" clId="{E40D21F7-180C-40BF-9B41-1F192708178D}" dt="2024-05-31T21:50:26.872" v="2449" actId="1076"/>
          <ac:picMkLst>
            <pc:docMk/>
            <pc:sldMk cId="2036612677" sldId="291"/>
            <ac:picMk id="8" creationId="{385F14D9-ECB1-9581-7892-F723560E4710}"/>
          </ac:picMkLst>
        </pc:picChg>
        <pc:picChg chg="add del mod">
          <ac:chgData name="Ana Paula Percicote" userId="25599caa-5291-4d12-8011-f5829a7fb7d4" providerId="ADAL" clId="{E40D21F7-180C-40BF-9B41-1F192708178D}" dt="2024-05-31T22:05:42.543" v="2651" actId="478"/>
          <ac:picMkLst>
            <pc:docMk/>
            <pc:sldMk cId="2036612677" sldId="291"/>
            <ac:picMk id="10" creationId="{E8C6A83A-9B82-F215-05B2-878583CA7001}"/>
          </ac:picMkLst>
        </pc:picChg>
        <pc:picChg chg="add mod">
          <ac:chgData name="Ana Paula Percicote" userId="25599caa-5291-4d12-8011-f5829a7fb7d4" providerId="ADAL" clId="{E40D21F7-180C-40BF-9B41-1F192708178D}" dt="2024-05-31T22:05:55.051" v="2654" actId="962"/>
          <ac:picMkLst>
            <pc:docMk/>
            <pc:sldMk cId="2036612677" sldId="291"/>
            <ac:picMk id="12" creationId="{5A952D1B-C382-AA8C-2C41-E09801940713}"/>
          </ac:picMkLst>
        </pc:picChg>
        <pc:picChg chg="add mod">
          <ac:chgData name="Ana Paula Percicote" userId="25599caa-5291-4d12-8011-f5829a7fb7d4" providerId="ADAL" clId="{E40D21F7-180C-40BF-9B41-1F192708178D}" dt="2024-05-31T21:50:45.456" v="2451" actId="1076"/>
          <ac:picMkLst>
            <pc:docMk/>
            <pc:sldMk cId="2036612677" sldId="291"/>
            <ac:picMk id="14" creationId="{6E9EE46B-2CC2-6E69-9716-5B1902FA798B}"/>
          </ac:picMkLst>
        </pc:picChg>
        <pc:picChg chg="add del mod">
          <ac:chgData name="Ana Paula Percicote" userId="25599caa-5291-4d12-8011-f5829a7fb7d4" providerId="ADAL" clId="{E40D21F7-180C-40BF-9B41-1F192708178D}" dt="2024-05-31T22:17:04.777" v="2693" actId="478"/>
          <ac:picMkLst>
            <pc:docMk/>
            <pc:sldMk cId="2036612677" sldId="291"/>
            <ac:picMk id="16" creationId="{427F398A-0305-0189-1DED-97E641FED8EC}"/>
          </ac:picMkLst>
        </pc:picChg>
        <pc:picChg chg="add mod">
          <ac:chgData name="Ana Paula Percicote" userId="25599caa-5291-4d12-8011-f5829a7fb7d4" providerId="ADAL" clId="{E40D21F7-180C-40BF-9B41-1F192708178D}" dt="2024-05-31T22:17:44.482" v="2701" actId="1076"/>
          <ac:picMkLst>
            <pc:docMk/>
            <pc:sldMk cId="2036612677" sldId="291"/>
            <ac:picMk id="18" creationId="{17AA4F2D-1576-5607-B36C-024662D6C092}"/>
          </ac:picMkLst>
        </pc:picChg>
      </pc:sldChg>
      <pc:sldChg chg="addSp delSp modSp add mod">
        <pc:chgData name="Ana Paula Percicote" userId="25599caa-5291-4d12-8011-f5829a7fb7d4" providerId="ADAL" clId="{E40D21F7-180C-40BF-9B41-1F192708178D}" dt="2024-05-31T23:35:47.608" v="2835" actId="1076"/>
        <pc:sldMkLst>
          <pc:docMk/>
          <pc:sldMk cId="2948604585" sldId="292"/>
        </pc:sldMkLst>
        <pc:spChg chg="mod">
          <ac:chgData name="Ana Paula Percicote" userId="25599caa-5291-4d12-8011-f5829a7fb7d4" providerId="ADAL" clId="{E40D21F7-180C-40BF-9B41-1F192708178D}" dt="2024-05-31T19:59:53.008" v="1813" actId="404"/>
          <ac:spMkLst>
            <pc:docMk/>
            <pc:sldMk cId="2948604585" sldId="292"/>
            <ac:spMk id="2" creationId="{5F3D1DBB-1A4E-7B85-C34D-59447765C669}"/>
          </ac:spMkLst>
        </pc:spChg>
        <pc:spChg chg="add mod">
          <ac:chgData name="Ana Paula Percicote" userId="25599caa-5291-4d12-8011-f5829a7fb7d4" providerId="ADAL" clId="{E40D21F7-180C-40BF-9B41-1F192708178D}" dt="2024-05-31T23:33:25.044" v="2825" actId="1076"/>
          <ac:spMkLst>
            <pc:docMk/>
            <pc:sldMk cId="2948604585" sldId="292"/>
            <ac:spMk id="16" creationId="{B3623794-440A-455E-D72D-4EBD2AAF73CF}"/>
          </ac:spMkLst>
        </pc:spChg>
        <pc:picChg chg="add del mod">
          <ac:chgData name="Ana Paula Percicote" userId="25599caa-5291-4d12-8011-f5829a7fb7d4" providerId="ADAL" clId="{E40D21F7-180C-40BF-9B41-1F192708178D}" dt="2024-05-31T21:23:26.269" v="2297" actId="21"/>
          <ac:picMkLst>
            <pc:docMk/>
            <pc:sldMk cId="2948604585" sldId="292"/>
            <ac:picMk id="4" creationId="{86DD1106-2E13-B3E1-5285-72ED9561E0AE}"/>
          </ac:picMkLst>
        </pc:picChg>
        <pc:picChg chg="add del mod">
          <ac:chgData name="Ana Paula Percicote" userId="25599caa-5291-4d12-8011-f5829a7fb7d4" providerId="ADAL" clId="{E40D21F7-180C-40BF-9B41-1F192708178D}" dt="2024-05-31T21:08:15.958" v="2285" actId="478"/>
          <ac:picMkLst>
            <pc:docMk/>
            <pc:sldMk cId="2948604585" sldId="292"/>
            <ac:picMk id="6" creationId="{CE0B826B-A16D-460C-76D4-C3C18BBD44AE}"/>
          </ac:picMkLst>
        </pc:picChg>
        <pc:picChg chg="add del mod">
          <ac:chgData name="Ana Paula Percicote" userId="25599caa-5291-4d12-8011-f5829a7fb7d4" providerId="ADAL" clId="{E40D21F7-180C-40BF-9B41-1F192708178D}" dt="2024-05-31T21:22:54.140" v="2290" actId="478"/>
          <ac:picMkLst>
            <pc:docMk/>
            <pc:sldMk cId="2948604585" sldId="292"/>
            <ac:picMk id="8" creationId="{BD9A5E3C-30A0-9650-FBFA-F6FDB9E0A59C}"/>
          </ac:picMkLst>
        </pc:picChg>
        <pc:picChg chg="add del mod">
          <ac:chgData name="Ana Paula Percicote" userId="25599caa-5291-4d12-8011-f5829a7fb7d4" providerId="ADAL" clId="{E40D21F7-180C-40BF-9B41-1F192708178D}" dt="2024-05-31T23:35:18.129" v="2826" actId="478"/>
          <ac:picMkLst>
            <pc:docMk/>
            <pc:sldMk cId="2948604585" sldId="292"/>
            <ac:picMk id="10" creationId="{A4A12EDE-CDA3-E133-4F19-0C8E1A4D893D}"/>
          </ac:picMkLst>
        </pc:picChg>
        <pc:picChg chg="add mod">
          <ac:chgData name="Ana Paula Percicote" userId="25599caa-5291-4d12-8011-f5829a7fb7d4" providerId="ADAL" clId="{E40D21F7-180C-40BF-9B41-1F192708178D}" dt="2024-05-31T23:00:05.748" v="2752" actId="1076"/>
          <ac:picMkLst>
            <pc:docMk/>
            <pc:sldMk cId="2948604585" sldId="292"/>
            <ac:picMk id="12" creationId="{2E920B70-BEC0-AEF7-039F-D54C732B3D13}"/>
          </ac:picMkLst>
        </pc:picChg>
        <pc:picChg chg="add mod">
          <ac:chgData name="Ana Paula Percicote" userId="25599caa-5291-4d12-8011-f5829a7fb7d4" providerId="ADAL" clId="{E40D21F7-180C-40BF-9B41-1F192708178D}" dt="2024-05-31T23:00:08.640" v="2753" actId="14100"/>
          <ac:picMkLst>
            <pc:docMk/>
            <pc:sldMk cId="2948604585" sldId="292"/>
            <ac:picMk id="14" creationId="{80ACF156-81A0-3912-0F1E-452DEE6EF42A}"/>
          </ac:picMkLst>
        </pc:picChg>
        <pc:picChg chg="add mod modCrop">
          <ac:chgData name="Ana Paula Percicote" userId="25599caa-5291-4d12-8011-f5829a7fb7d4" providerId="ADAL" clId="{E40D21F7-180C-40BF-9B41-1F192708178D}" dt="2024-05-31T23:01:31.637" v="2762" actId="1076"/>
          <ac:picMkLst>
            <pc:docMk/>
            <pc:sldMk cId="2948604585" sldId="292"/>
            <ac:picMk id="15" creationId="{86DD1106-2E13-B3E1-5285-72ED9561E0AE}"/>
          </ac:picMkLst>
        </pc:picChg>
        <pc:picChg chg="add mod">
          <ac:chgData name="Ana Paula Percicote" userId="25599caa-5291-4d12-8011-f5829a7fb7d4" providerId="ADAL" clId="{E40D21F7-180C-40BF-9B41-1F192708178D}" dt="2024-05-31T23:35:47.608" v="2835" actId="1076"/>
          <ac:picMkLst>
            <pc:docMk/>
            <pc:sldMk cId="2948604585" sldId="292"/>
            <ac:picMk id="18" creationId="{407C71DC-F06E-530C-10B4-0E1CDCC84ECF}"/>
          </ac:picMkLst>
        </pc:picChg>
      </pc:sldChg>
      <pc:sldChg chg="addSp delSp modSp new mod ord">
        <pc:chgData name="Ana Paula Percicote" userId="25599caa-5291-4d12-8011-f5829a7fb7d4" providerId="ADAL" clId="{E40D21F7-180C-40BF-9B41-1F192708178D}" dt="2024-06-01T03:32:45.546" v="3172"/>
        <pc:sldMkLst>
          <pc:docMk/>
          <pc:sldMk cId="2756928417" sldId="293"/>
        </pc:sldMkLst>
        <pc:spChg chg="del">
          <ac:chgData name="Ana Paula Percicote" userId="25599caa-5291-4d12-8011-f5829a7fb7d4" providerId="ADAL" clId="{E40D21F7-180C-40BF-9B41-1F192708178D}" dt="2024-06-01T03:20:48.896" v="3124" actId="478"/>
          <ac:spMkLst>
            <pc:docMk/>
            <pc:sldMk cId="2756928417" sldId="293"/>
            <ac:spMk id="2" creationId="{C706BAEA-6506-447C-A38D-F2B6BDF3BA9A}"/>
          </ac:spMkLst>
        </pc:spChg>
        <pc:spChg chg="del">
          <ac:chgData name="Ana Paula Percicote" userId="25599caa-5291-4d12-8011-f5829a7fb7d4" providerId="ADAL" clId="{E40D21F7-180C-40BF-9B41-1F192708178D}" dt="2024-05-31T19:24:52.121" v="1606" actId="478"/>
          <ac:spMkLst>
            <pc:docMk/>
            <pc:sldMk cId="2756928417" sldId="293"/>
            <ac:spMk id="3" creationId="{0E5DCF48-FBCB-9D44-BC1C-0ADA5C832752}"/>
          </ac:spMkLst>
        </pc:spChg>
        <pc:spChg chg="add mod">
          <ac:chgData name="Ana Paula Percicote" userId="25599caa-5291-4d12-8011-f5829a7fb7d4" providerId="ADAL" clId="{E40D21F7-180C-40BF-9B41-1F192708178D}" dt="2024-06-01T03:23:33.723" v="3145" actId="1076"/>
          <ac:spMkLst>
            <pc:docMk/>
            <pc:sldMk cId="2756928417" sldId="293"/>
            <ac:spMk id="6" creationId="{9BE850F3-F604-3A28-E42F-1938BD2C8AC6}"/>
          </ac:spMkLst>
        </pc:spChg>
        <pc:spChg chg="add mod">
          <ac:chgData name="Ana Paula Percicote" userId="25599caa-5291-4d12-8011-f5829a7fb7d4" providerId="ADAL" clId="{E40D21F7-180C-40BF-9B41-1F192708178D}" dt="2024-06-01T03:24:20.290" v="3152" actId="1076"/>
          <ac:spMkLst>
            <pc:docMk/>
            <pc:sldMk cId="2756928417" sldId="293"/>
            <ac:spMk id="9" creationId="{E448E467-4AC7-C41B-9C09-AC23DA0E84AA}"/>
          </ac:spMkLst>
        </pc:spChg>
        <pc:spChg chg="add mod">
          <ac:chgData name="Ana Paula Percicote" userId="25599caa-5291-4d12-8011-f5829a7fb7d4" providerId="ADAL" clId="{E40D21F7-180C-40BF-9B41-1F192708178D}" dt="2024-06-01T03:23:45.539" v="3146" actId="1076"/>
          <ac:spMkLst>
            <pc:docMk/>
            <pc:sldMk cId="2756928417" sldId="293"/>
            <ac:spMk id="12" creationId="{90BE9496-F540-E829-95FC-FEE3062FB67E}"/>
          </ac:spMkLst>
        </pc:spChg>
        <pc:spChg chg="add mod">
          <ac:chgData name="Ana Paula Percicote" userId="25599caa-5291-4d12-8011-f5829a7fb7d4" providerId="ADAL" clId="{E40D21F7-180C-40BF-9B41-1F192708178D}" dt="2024-06-01T03:23:50.075" v="3147" actId="1076"/>
          <ac:spMkLst>
            <pc:docMk/>
            <pc:sldMk cId="2756928417" sldId="293"/>
            <ac:spMk id="15" creationId="{85A13603-F4DB-C81F-E13E-3966916EC97E}"/>
          </ac:spMkLst>
        </pc:spChg>
        <pc:picChg chg="add del mod">
          <ac:chgData name="Ana Paula Percicote" userId="25599caa-5291-4d12-8011-f5829a7fb7d4" providerId="ADAL" clId="{E40D21F7-180C-40BF-9B41-1F192708178D}" dt="2024-06-01T03:19:36.781" v="3111" actId="478"/>
          <ac:picMkLst>
            <pc:docMk/>
            <pc:sldMk cId="2756928417" sldId="293"/>
            <ac:picMk id="5" creationId="{26254E58-E2A8-4299-CB6F-E3FCDD408C87}"/>
          </ac:picMkLst>
        </pc:picChg>
        <pc:picChg chg="add del mod">
          <ac:chgData name="Ana Paula Percicote" userId="25599caa-5291-4d12-8011-f5829a7fb7d4" providerId="ADAL" clId="{E40D21F7-180C-40BF-9B41-1F192708178D}" dt="2024-06-01T03:19:34.824" v="3109" actId="478"/>
          <ac:picMkLst>
            <pc:docMk/>
            <pc:sldMk cId="2756928417" sldId="293"/>
            <ac:picMk id="7" creationId="{0D6C4B35-914D-E4AF-7D1F-DE63BB5A1C03}"/>
          </ac:picMkLst>
        </pc:picChg>
        <pc:picChg chg="add mod modCrop">
          <ac:chgData name="Ana Paula Percicote" userId="25599caa-5291-4d12-8011-f5829a7fb7d4" providerId="ADAL" clId="{E40D21F7-180C-40BF-9B41-1F192708178D}" dt="2024-06-01T03:24:11.293" v="3151" actId="1076"/>
          <ac:picMkLst>
            <pc:docMk/>
            <pc:sldMk cId="2756928417" sldId="293"/>
            <ac:picMk id="8" creationId="{0D0F26CD-9AD1-3F87-E159-41E43146DF63}"/>
          </ac:picMkLst>
        </pc:picChg>
        <pc:picChg chg="add del mod">
          <ac:chgData name="Ana Paula Percicote" userId="25599caa-5291-4d12-8011-f5829a7fb7d4" providerId="ADAL" clId="{E40D21F7-180C-40BF-9B41-1F192708178D}" dt="2024-06-01T03:19:37.481" v="3112" actId="478"/>
          <ac:picMkLst>
            <pc:docMk/>
            <pc:sldMk cId="2756928417" sldId="293"/>
            <ac:picMk id="11" creationId="{F3E62612-71AA-0E2A-DBC7-364420603FEE}"/>
          </ac:picMkLst>
        </pc:picChg>
        <pc:picChg chg="add del mod">
          <ac:chgData name="Ana Paula Percicote" userId="25599caa-5291-4d12-8011-f5829a7fb7d4" providerId="ADAL" clId="{E40D21F7-180C-40BF-9B41-1F192708178D}" dt="2024-06-01T03:19:36.065" v="3110" actId="478"/>
          <ac:picMkLst>
            <pc:docMk/>
            <pc:sldMk cId="2756928417" sldId="293"/>
            <ac:picMk id="13" creationId="{3D9E0F2D-4FB6-E60F-7827-F3686A1B7549}"/>
          </ac:picMkLst>
        </pc:picChg>
        <pc:picChg chg="add del mod">
          <ac:chgData name="Ana Paula Percicote" userId="25599caa-5291-4d12-8011-f5829a7fb7d4" providerId="ADAL" clId="{E40D21F7-180C-40BF-9B41-1F192708178D}" dt="2024-06-01T03:19:39.001" v="3113" actId="478"/>
          <ac:picMkLst>
            <pc:docMk/>
            <pc:sldMk cId="2756928417" sldId="293"/>
            <ac:picMk id="14" creationId="{228DE670-2D96-AA76-F7B5-121C1DD2EA52}"/>
          </ac:picMkLst>
        </pc:picChg>
        <pc:picChg chg="add mod ord">
          <ac:chgData name="Ana Paula Percicote" userId="25599caa-5291-4d12-8011-f5829a7fb7d4" providerId="ADAL" clId="{E40D21F7-180C-40BF-9B41-1F192708178D}" dt="2024-06-01T03:23:12.432" v="3142" actId="14100"/>
          <ac:picMkLst>
            <pc:docMk/>
            <pc:sldMk cId="2756928417" sldId="293"/>
            <ac:picMk id="17" creationId="{8FCE0C3C-11E1-009A-0D17-B1FA2D41B167}"/>
          </ac:picMkLst>
        </pc:picChg>
      </pc:sldChg>
      <pc:sldChg chg="addSp new del mod">
        <pc:chgData name="Ana Paula Percicote" userId="25599caa-5291-4d12-8011-f5829a7fb7d4" providerId="ADAL" clId="{E40D21F7-180C-40BF-9B41-1F192708178D}" dt="2024-05-31T17:28:49.436" v="1523" actId="47"/>
        <pc:sldMkLst>
          <pc:docMk/>
          <pc:sldMk cId="2293847395" sldId="294"/>
        </pc:sldMkLst>
        <pc:graphicFrameChg chg="add">
          <ac:chgData name="Ana Paula Percicote" userId="25599caa-5291-4d12-8011-f5829a7fb7d4" providerId="ADAL" clId="{E40D21F7-180C-40BF-9B41-1F192708178D}" dt="2024-05-31T17:28:46.794" v="1522" actId="3680"/>
          <ac:graphicFrameMkLst>
            <pc:docMk/>
            <pc:sldMk cId="2293847395" sldId="294"/>
            <ac:graphicFrameMk id="4" creationId="{E1F4323F-B5B2-2FE0-CF37-AF8959FA53EA}"/>
          </ac:graphicFrameMkLst>
        </pc:graphicFrameChg>
      </pc:sldChg>
      <pc:sldChg chg="add del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3119644819" sldId="294"/>
        </pc:sldMkLst>
      </pc:sldChg>
      <pc:sldChg chg="add del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215039576" sldId="295"/>
        </pc:sldMkLst>
      </pc:sldChg>
      <pc:sldChg chg="add del">
        <pc:chgData name="Ana Paula Percicote" userId="25599caa-5291-4d12-8011-f5829a7fb7d4" providerId="ADAL" clId="{E40D21F7-180C-40BF-9B41-1F192708178D}" dt="2024-05-31T21:23:40.918" v="2299" actId="47"/>
        <pc:sldMkLst>
          <pc:docMk/>
          <pc:sldMk cId="2291229135" sldId="296"/>
        </pc:sldMkLst>
      </pc:sldChg>
      <pc:sldChg chg="addSp delSp modSp new mod ord">
        <pc:chgData name="Ana Paula Percicote" userId="25599caa-5291-4d12-8011-f5829a7fb7d4" providerId="ADAL" clId="{E40D21F7-180C-40BF-9B41-1F192708178D}" dt="2024-06-01T03:32:47.067" v="3174"/>
        <pc:sldMkLst>
          <pc:docMk/>
          <pc:sldMk cId="3150238152" sldId="297"/>
        </pc:sldMkLst>
        <pc:spChg chg="add del mod">
          <ac:chgData name="Ana Paula Percicote" userId="25599caa-5291-4d12-8011-f5829a7fb7d4" providerId="ADAL" clId="{E40D21F7-180C-40BF-9B41-1F192708178D}" dt="2024-05-31T19:13:56.873" v="1599" actId="21"/>
          <ac:spMkLst>
            <pc:docMk/>
            <pc:sldMk cId="3150238152" sldId="297"/>
            <ac:spMk id="4" creationId="{9DD8A935-90F4-0518-4EC5-9691C0F8C0B6}"/>
          </ac:spMkLst>
        </pc:spChg>
        <pc:spChg chg="add mod">
          <ac:chgData name="Ana Paula Percicote" userId="25599caa-5291-4d12-8011-f5829a7fb7d4" providerId="ADAL" clId="{E40D21F7-180C-40BF-9B41-1F192708178D}" dt="2024-06-01T03:24:58.687" v="3168" actId="1076"/>
          <ac:spMkLst>
            <pc:docMk/>
            <pc:sldMk cId="3150238152" sldId="297"/>
            <ac:spMk id="7" creationId="{19626D96-EA40-78A8-77A4-B01AF3664D49}"/>
          </ac:spMkLst>
        </pc:spChg>
        <pc:picChg chg="add mod modCrop">
          <ac:chgData name="Ana Paula Percicote" userId="25599caa-5291-4d12-8011-f5829a7fb7d4" providerId="ADAL" clId="{E40D21F7-180C-40BF-9B41-1F192708178D}" dt="2024-05-31T22:37:46.905" v="2740" actId="1076"/>
          <ac:picMkLst>
            <pc:docMk/>
            <pc:sldMk cId="3150238152" sldId="297"/>
            <ac:picMk id="5" creationId="{700E0DCD-00F8-B41F-6A3B-8E342E60C0CB}"/>
          </ac:picMkLst>
        </pc:picChg>
        <pc:picChg chg="add mod">
          <ac:chgData name="Ana Paula Percicote" userId="25599caa-5291-4d12-8011-f5829a7fb7d4" providerId="ADAL" clId="{E40D21F7-180C-40BF-9B41-1F192708178D}" dt="2024-05-31T22:37:51.075" v="2741" actId="1076"/>
          <ac:picMkLst>
            <pc:docMk/>
            <pc:sldMk cId="3150238152" sldId="297"/>
            <ac:picMk id="6" creationId="{3184CE0A-2F31-0C30-AFF8-EE6D3948AAEA}"/>
          </ac:picMkLst>
        </pc:picChg>
      </pc:sldChg>
      <pc:sldChg chg="addSp delSp modSp new mod ord">
        <pc:chgData name="Ana Paula Percicote" userId="25599caa-5291-4d12-8011-f5829a7fb7d4" providerId="ADAL" clId="{E40D21F7-180C-40BF-9B41-1F192708178D}" dt="2024-06-01T11:29:40.425" v="3192"/>
        <pc:sldMkLst>
          <pc:docMk/>
          <pc:sldMk cId="3275595886" sldId="298"/>
        </pc:sldMkLst>
        <pc:spChg chg="mod">
          <ac:chgData name="Ana Paula Percicote" userId="25599caa-5291-4d12-8011-f5829a7fb7d4" providerId="ADAL" clId="{E40D21F7-180C-40BF-9B41-1F192708178D}" dt="2024-05-31T21:28:49.928" v="2367" actId="404"/>
          <ac:spMkLst>
            <pc:docMk/>
            <pc:sldMk cId="3275595886" sldId="298"/>
            <ac:spMk id="2" creationId="{1461527D-C489-CF94-A067-FE8770BA6ADA}"/>
          </ac:spMkLst>
        </pc:spChg>
        <pc:spChg chg="del">
          <ac:chgData name="Ana Paula Percicote" userId="25599caa-5291-4d12-8011-f5829a7fb7d4" providerId="ADAL" clId="{E40D21F7-180C-40BF-9B41-1F192708178D}" dt="2024-05-31T19:13:38.029" v="1597" actId="478"/>
          <ac:spMkLst>
            <pc:docMk/>
            <pc:sldMk cId="3275595886" sldId="298"/>
            <ac:spMk id="3" creationId="{44A4C68C-9860-070D-7BFD-7EADDCA5F53C}"/>
          </ac:spMkLst>
        </pc:spChg>
        <pc:spChg chg="add mod">
          <ac:chgData name="Ana Paula Percicote" userId="25599caa-5291-4d12-8011-f5829a7fb7d4" providerId="ADAL" clId="{E40D21F7-180C-40BF-9B41-1F192708178D}" dt="2024-05-31T19:13:59.907" v="1600"/>
          <ac:spMkLst>
            <pc:docMk/>
            <pc:sldMk cId="3275595886" sldId="298"/>
            <ac:spMk id="8" creationId="{9DD8A935-90F4-0518-4EC5-9691C0F8C0B6}"/>
          </ac:spMkLst>
        </pc:spChg>
        <pc:graphicFrameChg chg="add del mod modGraphic">
          <ac:chgData name="Ana Paula Percicote" userId="25599caa-5291-4d12-8011-f5829a7fb7d4" providerId="ADAL" clId="{E40D21F7-180C-40BF-9B41-1F192708178D}" dt="2024-05-31T19:12:21.003" v="1588" actId="478"/>
          <ac:graphicFrameMkLst>
            <pc:docMk/>
            <pc:sldMk cId="3275595886" sldId="298"/>
            <ac:graphicFrameMk id="4" creationId="{4DB55A15-3755-D2B1-E84A-3889FD345E10}"/>
          </ac:graphicFrameMkLst>
        </pc:graphicFrameChg>
        <pc:graphicFrameChg chg="add del mod">
          <ac:chgData name="Ana Paula Percicote" userId="25599caa-5291-4d12-8011-f5829a7fb7d4" providerId="ADAL" clId="{E40D21F7-180C-40BF-9B41-1F192708178D}" dt="2024-05-31T19:12:35.391" v="1591" actId="478"/>
          <ac:graphicFrameMkLst>
            <pc:docMk/>
            <pc:sldMk cId="3275595886" sldId="298"/>
            <ac:graphicFrameMk id="5" creationId="{9712F210-EEDB-7E5A-6E96-87A203638394}"/>
          </ac:graphicFrameMkLst>
        </pc:graphicFrameChg>
        <pc:graphicFrameChg chg="add mod modGraphic">
          <ac:chgData name="Ana Paula Percicote" userId="25599caa-5291-4d12-8011-f5829a7fb7d4" providerId="ADAL" clId="{E40D21F7-180C-40BF-9B41-1F192708178D}" dt="2024-05-31T19:13:41.766" v="1598" actId="14100"/>
          <ac:graphicFrameMkLst>
            <pc:docMk/>
            <pc:sldMk cId="3275595886" sldId="298"/>
            <ac:graphicFrameMk id="7" creationId="{BCC21C8B-979D-479B-5092-B51CCF176370}"/>
          </ac:graphicFrameMkLst>
        </pc:graphicFrameChg>
        <pc:picChg chg="add del mod">
          <ac:chgData name="Ana Paula Percicote" userId="25599caa-5291-4d12-8011-f5829a7fb7d4" providerId="ADAL" clId="{E40D21F7-180C-40BF-9B41-1F192708178D}" dt="2024-05-31T19:12:59.071" v="1595" actId="478"/>
          <ac:picMkLst>
            <pc:docMk/>
            <pc:sldMk cId="3275595886" sldId="298"/>
            <ac:picMk id="6" creationId="{9A88BB56-F52A-BE47-1B30-6075B7BC49B0}"/>
          </ac:picMkLst>
        </pc:picChg>
      </pc:sldChg>
      <pc:sldChg chg="new del">
        <pc:chgData name="Ana Paula Percicote" userId="25599caa-5291-4d12-8011-f5829a7fb7d4" providerId="ADAL" clId="{E40D21F7-180C-40BF-9B41-1F192708178D}" dt="2024-05-31T23:20:02.530" v="2774" actId="47"/>
        <pc:sldMkLst>
          <pc:docMk/>
          <pc:sldMk cId="990178433" sldId="299"/>
        </pc:sldMkLst>
      </pc:sldChg>
      <pc:sldChg chg="addSp delSp modSp new del mod">
        <pc:chgData name="Ana Paula Percicote" userId="25599caa-5291-4d12-8011-f5829a7fb7d4" providerId="ADAL" clId="{E40D21F7-180C-40BF-9B41-1F192708178D}" dt="2024-05-31T20:26:45.756" v="1945" actId="47"/>
        <pc:sldMkLst>
          <pc:docMk/>
          <pc:sldMk cId="1099799938" sldId="300"/>
        </pc:sldMkLst>
        <pc:spChg chg="mod">
          <ac:chgData name="Ana Paula Percicote" userId="25599caa-5291-4d12-8011-f5829a7fb7d4" providerId="ADAL" clId="{E40D21F7-180C-40BF-9B41-1F192708178D}" dt="2024-05-31T20:24:56.091" v="1933" actId="403"/>
          <ac:spMkLst>
            <pc:docMk/>
            <pc:sldMk cId="1099799938" sldId="300"/>
            <ac:spMk id="2" creationId="{95B6C031-1958-866E-5F79-8464DE90DBCF}"/>
          </ac:spMkLst>
        </pc:spChg>
        <pc:picChg chg="add del mod">
          <ac:chgData name="Ana Paula Percicote" userId="25599caa-5291-4d12-8011-f5829a7fb7d4" providerId="ADAL" clId="{E40D21F7-180C-40BF-9B41-1F192708178D}" dt="2024-05-31T20:26:40.668" v="1943" actId="21"/>
          <ac:picMkLst>
            <pc:docMk/>
            <pc:sldMk cId="1099799938" sldId="300"/>
            <ac:picMk id="4" creationId="{8E3DEFEF-B51C-D2D9-1482-EDA7FCC35EF4}"/>
          </ac:picMkLst>
        </pc:picChg>
      </pc:sldChg>
      <pc:sldChg chg="addSp delSp modSp new del mod">
        <pc:chgData name="Ana Paula Percicote" userId="25599caa-5291-4d12-8011-f5829a7fb7d4" providerId="ADAL" clId="{E40D21F7-180C-40BF-9B41-1F192708178D}" dt="2024-06-01T00:22:56.865" v="2916" actId="2696"/>
        <pc:sldMkLst>
          <pc:docMk/>
          <pc:sldMk cId="455517966" sldId="301"/>
        </pc:sldMkLst>
        <pc:spChg chg="mod">
          <ac:chgData name="Ana Paula Percicote" userId="25599caa-5291-4d12-8011-f5829a7fb7d4" providerId="ADAL" clId="{E40D21F7-180C-40BF-9B41-1F192708178D}" dt="2024-05-31T20:45:16.818" v="2240" actId="20577"/>
          <ac:spMkLst>
            <pc:docMk/>
            <pc:sldMk cId="455517966" sldId="301"/>
            <ac:spMk id="2" creationId="{71808821-4C0B-3EA8-FB2C-ACFAE7ACF593}"/>
          </ac:spMkLst>
        </pc:spChg>
        <pc:picChg chg="add del mod">
          <ac:chgData name="Ana Paula Percicote" userId="25599caa-5291-4d12-8011-f5829a7fb7d4" providerId="ADAL" clId="{E40D21F7-180C-40BF-9B41-1F192708178D}" dt="2024-05-31T20:27:05.614" v="1948" actId="478"/>
          <ac:picMkLst>
            <pc:docMk/>
            <pc:sldMk cId="455517966" sldId="301"/>
            <ac:picMk id="4" creationId="{8E3DEFEF-B51C-D2D9-1482-EDA7FCC35EF4}"/>
          </ac:picMkLst>
        </pc:picChg>
        <pc:picChg chg="add mod">
          <ac:chgData name="Ana Paula Percicote" userId="25599caa-5291-4d12-8011-f5829a7fb7d4" providerId="ADAL" clId="{E40D21F7-180C-40BF-9B41-1F192708178D}" dt="2024-05-31T20:27:47.757" v="1956" actId="1036"/>
          <ac:picMkLst>
            <pc:docMk/>
            <pc:sldMk cId="455517966" sldId="301"/>
            <ac:picMk id="5" creationId="{BA4B92C1-CD79-CCD6-4664-155056F3A6D0}"/>
          </ac:picMkLst>
        </pc:picChg>
      </pc:sldChg>
      <pc:sldChg chg="add">
        <pc:chgData name="Ana Paula Percicote" userId="25599caa-5291-4d12-8011-f5829a7fb7d4" providerId="ADAL" clId="{E40D21F7-180C-40BF-9B41-1F192708178D}" dt="2024-06-01T00:23:04.161" v="2917"/>
        <pc:sldMkLst>
          <pc:docMk/>
          <pc:sldMk cId="3642412512" sldId="301"/>
        </pc:sldMkLst>
      </pc:sldChg>
      <pc:sldChg chg="addSp delSp modSp new mod">
        <pc:chgData name="Ana Paula Percicote" userId="25599caa-5291-4d12-8011-f5829a7fb7d4" providerId="ADAL" clId="{E40D21F7-180C-40BF-9B41-1F192708178D}" dt="2024-05-31T22:20:39.773" v="2708" actId="1076"/>
        <pc:sldMkLst>
          <pc:docMk/>
          <pc:sldMk cId="2834178565" sldId="302"/>
        </pc:sldMkLst>
        <pc:spChg chg="mod">
          <ac:chgData name="Ana Paula Percicote" userId="25599caa-5291-4d12-8011-f5829a7fb7d4" providerId="ADAL" clId="{E40D21F7-180C-40BF-9B41-1F192708178D}" dt="2024-05-31T20:47:09.420" v="2277" actId="6549"/>
          <ac:spMkLst>
            <pc:docMk/>
            <pc:sldMk cId="2834178565" sldId="302"/>
            <ac:spMk id="2" creationId="{41BC2B54-F4C2-EFE3-A557-10DCD768380E}"/>
          </ac:spMkLst>
        </pc:spChg>
        <pc:spChg chg="mod">
          <ac:chgData name="Ana Paula Percicote" userId="25599caa-5291-4d12-8011-f5829a7fb7d4" providerId="ADAL" clId="{E40D21F7-180C-40BF-9B41-1F192708178D}" dt="2024-05-31T21:59:26.137" v="2621" actId="6549"/>
          <ac:spMkLst>
            <pc:docMk/>
            <pc:sldMk cId="2834178565" sldId="302"/>
            <ac:spMk id="3" creationId="{B96807CE-32CF-442B-AE57-0A64DD66909F}"/>
          </ac:spMkLst>
        </pc:spChg>
        <pc:spChg chg="add mod">
          <ac:chgData name="Ana Paula Percicote" userId="25599caa-5291-4d12-8011-f5829a7fb7d4" providerId="ADAL" clId="{E40D21F7-180C-40BF-9B41-1F192708178D}" dt="2024-05-31T20:43:49.556" v="2228" actId="14100"/>
          <ac:spMkLst>
            <pc:docMk/>
            <pc:sldMk cId="2834178565" sldId="302"/>
            <ac:spMk id="4" creationId="{3EECC26C-E5AB-9823-B28B-AC7ABC286085}"/>
          </ac:spMkLst>
        </pc:spChg>
        <pc:spChg chg="add mod">
          <ac:chgData name="Ana Paula Percicote" userId="25599caa-5291-4d12-8011-f5829a7fb7d4" providerId="ADAL" clId="{E40D21F7-180C-40BF-9B41-1F192708178D}" dt="2024-05-31T20:44:32.819" v="2232" actId="6549"/>
          <ac:spMkLst>
            <pc:docMk/>
            <pc:sldMk cId="2834178565" sldId="302"/>
            <ac:spMk id="5" creationId="{C790F0A2-41E7-97B1-951E-CAF5E6A6C19C}"/>
          </ac:spMkLst>
        </pc:spChg>
        <pc:spChg chg="add mod">
          <ac:chgData name="Ana Paula Percicote" userId="25599caa-5291-4d12-8011-f5829a7fb7d4" providerId="ADAL" clId="{E40D21F7-180C-40BF-9B41-1F192708178D}" dt="2024-05-31T20:44:38.210" v="2233" actId="6549"/>
          <ac:spMkLst>
            <pc:docMk/>
            <pc:sldMk cId="2834178565" sldId="302"/>
            <ac:spMk id="6" creationId="{89914280-5727-F3C2-874B-E315C66C11FF}"/>
          </ac:spMkLst>
        </pc:spChg>
        <pc:spChg chg="add del mod">
          <ac:chgData name="Ana Paula Percicote" userId="25599caa-5291-4d12-8011-f5829a7fb7d4" providerId="ADAL" clId="{E40D21F7-180C-40BF-9B41-1F192708178D}" dt="2024-05-31T20:44:29.283" v="2231" actId="478"/>
          <ac:spMkLst>
            <pc:docMk/>
            <pc:sldMk cId="2834178565" sldId="302"/>
            <ac:spMk id="7" creationId="{499C6CA5-60BF-8C2A-5DA0-0FF404F49AD9}"/>
          </ac:spMkLst>
        </pc:spChg>
        <pc:spChg chg="add mod">
          <ac:chgData name="Ana Paula Percicote" userId="25599caa-5291-4d12-8011-f5829a7fb7d4" providerId="ADAL" clId="{E40D21F7-180C-40BF-9B41-1F192708178D}" dt="2024-05-31T20:44:20.043" v="2230" actId="6549"/>
          <ac:spMkLst>
            <pc:docMk/>
            <pc:sldMk cId="2834178565" sldId="302"/>
            <ac:spMk id="8" creationId="{E3F62A20-FCB2-6D72-FFE5-B97A224353E1}"/>
          </ac:spMkLst>
        </pc:spChg>
        <pc:picChg chg="add mod">
          <ac:chgData name="Ana Paula Percicote" userId="25599caa-5291-4d12-8011-f5829a7fb7d4" providerId="ADAL" clId="{E40D21F7-180C-40BF-9B41-1F192708178D}" dt="2024-05-31T21:56:57.931" v="2508" actId="1076"/>
          <ac:picMkLst>
            <pc:docMk/>
            <pc:sldMk cId="2834178565" sldId="302"/>
            <ac:picMk id="9" creationId="{B17394AE-3E8F-7EB2-E3D9-DD7122A98E31}"/>
          </ac:picMkLst>
        </pc:picChg>
        <pc:picChg chg="add mod modCrop">
          <ac:chgData name="Ana Paula Percicote" userId="25599caa-5291-4d12-8011-f5829a7fb7d4" providerId="ADAL" clId="{E40D21F7-180C-40BF-9B41-1F192708178D}" dt="2024-05-31T22:20:39.773" v="2708" actId="1076"/>
          <ac:picMkLst>
            <pc:docMk/>
            <pc:sldMk cId="2834178565" sldId="302"/>
            <ac:picMk id="10" creationId="{150AD9E4-C15D-BA55-C1D6-FA5F8CE9615C}"/>
          </ac:picMkLst>
        </pc:picChg>
      </pc:sldChg>
      <pc:sldChg chg="addSp modSp new mod">
        <pc:chgData name="Ana Paula Percicote" userId="25599caa-5291-4d12-8011-f5829a7fb7d4" providerId="ADAL" clId="{E40D21F7-180C-40BF-9B41-1F192708178D}" dt="2024-05-31T21:33:16.023" v="2397" actId="1036"/>
        <pc:sldMkLst>
          <pc:docMk/>
          <pc:sldMk cId="2299104956" sldId="303"/>
        </pc:sldMkLst>
        <pc:spChg chg="mod">
          <ac:chgData name="Ana Paula Percicote" userId="25599caa-5291-4d12-8011-f5829a7fb7d4" providerId="ADAL" clId="{E40D21F7-180C-40BF-9B41-1F192708178D}" dt="2024-05-31T21:33:09.619" v="2382" actId="2710"/>
          <ac:spMkLst>
            <pc:docMk/>
            <pc:sldMk cId="2299104956" sldId="303"/>
            <ac:spMk id="2" creationId="{10980DCB-3919-86A2-8755-AF504032231A}"/>
          </ac:spMkLst>
        </pc:spChg>
        <pc:picChg chg="add mod">
          <ac:chgData name="Ana Paula Percicote" userId="25599caa-5291-4d12-8011-f5829a7fb7d4" providerId="ADAL" clId="{E40D21F7-180C-40BF-9B41-1F192708178D}" dt="2024-05-31T21:33:16.023" v="2397" actId="1036"/>
          <ac:picMkLst>
            <pc:docMk/>
            <pc:sldMk cId="2299104956" sldId="303"/>
            <ac:picMk id="4" creationId="{C6D59914-DF5F-B929-6055-185CB603EBAE}"/>
          </ac:picMkLst>
        </pc:picChg>
      </pc:sldChg>
      <pc:sldChg chg="addSp modSp new del mod">
        <pc:chgData name="Ana Paula Percicote" userId="25599caa-5291-4d12-8011-f5829a7fb7d4" providerId="ADAL" clId="{E40D21F7-180C-40BF-9B41-1F192708178D}" dt="2024-06-01T00:22:56.865" v="2916" actId="2696"/>
        <pc:sldMkLst>
          <pc:docMk/>
          <pc:sldMk cId="115094662" sldId="304"/>
        </pc:sldMkLst>
        <pc:spChg chg="mod">
          <ac:chgData name="Ana Paula Percicote" userId="25599caa-5291-4d12-8011-f5829a7fb7d4" providerId="ADAL" clId="{E40D21F7-180C-40BF-9B41-1F192708178D}" dt="2024-05-31T22:09:00.664" v="2664" actId="404"/>
          <ac:spMkLst>
            <pc:docMk/>
            <pc:sldMk cId="115094662" sldId="304"/>
            <ac:spMk id="2" creationId="{1A38C812-5E89-BE1D-F034-1ACC80F9616F}"/>
          </ac:spMkLst>
        </pc:spChg>
        <pc:picChg chg="add mod">
          <ac:chgData name="Ana Paula Percicote" userId="25599caa-5291-4d12-8011-f5829a7fb7d4" providerId="ADAL" clId="{E40D21F7-180C-40BF-9B41-1F192708178D}" dt="2024-05-31T22:10:51.196" v="2692" actId="1035"/>
          <ac:picMkLst>
            <pc:docMk/>
            <pc:sldMk cId="115094662" sldId="304"/>
            <ac:picMk id="4" creationId="{862D3C25-99E5-931B-51DE-BCF964CFB998}"/>
          </ac:picMkLst>
        </pc:picChg>
      </pc:sldChg>
      <pc:sldChg chg="add">
        <pc:chgData name="Ana Paula Percicote" userId="25599caa-5291-4d12-8011-f5829a7fb7d4" providerId="ADAL" clId="{E40D21F7-180C-40BF-9B41-1F192708178D}" dt="2024-06-01T00:23:04.161" v="2917"/>
        <pc:sldMkLst>
          <pc:docMk/>
          <pc:sldMk cId="2586174194" sldId="304"/>
        </pc:sldMkLst>
      </pc:sldChg>
      <pc:sldChg chg="addSp delSp modSp new mod">
        <pc:chgData name="Ana Paula Percicote" userId="25599caa-5291-4d12-8011-f5829a7fb7d4" providerId="ADAL" clId="{E40D21F7-180C-40BF-9B41-1F192708178D}" dt="2024-06-01T02:36:25.076" v="3103" actId="478"/>
        <pc:sldMkLst>
          <pc:docMk/>
          <pc:sldMk cId="1834060943" sldId="305"/>
        </pc:sldMkLst>
        <pc:spChg chg="del">
          <ac:chgData name="Ana Paula Percicote" userId="25599caa-5291-4d12-8011-f5829a7fb7d4" providerId="ADAL" clId="{E40D21F7-180C-40BF-9B41-1F192708178D}" dt="2024-06-01T02:36:25.076" v="3103" actId="478"/>
          <ac:spMkLst>
            <pc:docMk/>
            <pc:sldMk cId="1834060943" sldId="305"/>
            <ac:spMk id="2" creationId="{DE01EDC8-A67D-BDF9-0C3A-6D6DD6D02248}"/>
          </ac:spMkLst>
        </pc:spChg>
        <pc:spChg chg="del">
          <ac:chgData name="Ana Paula Percicote" userId="25599caa-5291-4d12-8011-f5829a7fb7d4" providerId="ADAL" clId="{E40D21F7-180C-40BF-9B41-1F192708178D}" dt="2024-06-01T02:36:20.264" v="3102" actId="478"/>
          <ac:spMkLst>
            <pc:docMk/>
            <pc:sldMk cId="1834060943" sldId="305"/>
            <ac:spMk id="3" creationId="{63F9163E-D381-250F-618B-7733F631A091}"/>
          </ac:spMkLst>
        </pc:spChg>
        <pc:spChg chg="add mod">
          <ac:chgData name="Ana Paula Percicote" userId="25599caa-5291-4d12-8011-f5829a7fb7d4" providerId="ADAL" clId="{E40D21F7-180C-40BF-9B41-1F192708178D}" dt="2024-05-31T23:41:16.020" v="2870" actId="20577"/>
          <ac:spMkLst>
            <pc:docMk/>
            <pc:sldMk cId="1834060943" sldId="305"/>
            <ac:spMk id="6" creationId="{E4233E26-D3CA-6FC3-1428-3B65D3B99AEF}"/>
          </ac:spMkLst>
        </pc:spChg>
        <pc:spChg chg="add del mod">
          <ac:chgData name="Ana Paula Percicote" userId="25599caa-5291-4d12-8011-f5829a7fb7d4" providerId="ADAL" clId="{E40D21F7-180C-40BF-9B41-1F192708178D}" dt="2024-05-31T23:41:44.173" v="2874" actId="21"/>
          <ac:spMkLst>
            <pc:docMk/>
            <pc:sldMk cId="1834060943" sldId="305"/>
            <ac:spMk id="7" creationId="{A5B31475-32AE-133D-5348-AD75B2AD3BD8}"/>
          </ac:spMkLst>
        </pc:spChg>
        <pc:spChg chg="add mod">
          <ac:chgData name="Ana Paula Percicote" userId="25599caa-5291-4d12-8011-f5829a7fb7d4" providerId="ADAL" clId="{E40D21F7-180C-40BF-9B41-1F192708178D}" dt="2024-05-31T23:42:00.330" v="2888" actId="20577"/>
          <ac:spMkLst>
            <pc:docMk/>
            <pc:sldMk cId="1834060943" sldId="305"/>
            <ac:spMk id="8" creationId="{A5B31475-32AE-133D-5348-AD75B2AD3BD8}"/>
          </ac:spMkLst>
        </pc:spChg>
        <pc:spChg chg="add mod">
          <ac:chgData name="Ana Paula Percicote" userId="25599caa-5291-4d12-8011-f5829a7fb7d4" providerId="ADAL" clId="{E40D21F7-180C-40BF-9B41-1F192708178D}" dt="2024-06-01T02:36:14.624" v="3101" actId="20577"/>
          <ac:spMkLst>
            <pc:docMk/>
            <pc:sldMk cId="1834060943" sldId="305"/>
            <ac:spMk id="11" creationId="{690D44C9-83DE-3571-DF4E-D9551A0D0131}"/>
          </ac:spMkLst>
        </pc:spChg>
        <pc:picChg chg="add mod">
          <ac:chgData name="Ana Paula Percicote" userId="25599caa-5291-4d12-8011-f5829a7fb7d4" providerId="ADAL" clId="{E40D21F7-180C-40BF-9B41-1F192708178D}" dt="2024-05-31T23:40:06.233" v="2842" actId="1076"/>
          <ac:picMkLst>
            <pc:docMk/>
            <pc:sldMk cId="1834060943" sldId="305"/>
            <ac:picMk id="5" creationId="{3BAE7B78-78A7-5E42-37B7-1EDCE9302728}"/>
          </ac:picMkLst>
        </pc:picChg>
        <pc:picChg chg="add mod modCrop">
          <ac:chgData name="Ana Paula Percicote" userId="25599caa-5291-4d12-8011-f5829a7fb7d4" providerId="ADAL" clId="{E40D21F7-180C-40BF-9B41-1F192708178D}" dt="2024-06-01T02:35:41.709" v="3092" actId="1076"/>
          <ac:picMkLst>
            <pc:docMk/>
            <pc:sldMk cId="1834060943" sldId="305"/>
            <ac:picMk id="10" creationId="{527DCD34-7060-D051-F824-D173223A2D74}"/>
          </ac:picMkLst>
        </pc:picChg>
      </pc:sldChg>
      <pc:sldChg chg="addSp modSp new mod">
        <pc:chgData name="Ana Paula Percicote" userId="25599caa-5291-4d12-8011-f5829a7fb7d4" providerId="ADAL" clId="{E40D21F7-180C-40BF-9B41-1F192708178D}" dt="2024-06-01T11:34:11.472" v="3204" actId="1076"/>
        <pc:sldMkLst>
          <pc:docMk/>
          <pc:sldMk cId="461430294" sldId="306"/>
        </pc:sldMkLst>
        <pc:spChg chg="mod">
          <ac:chgData name="Ana Paula Percicote" userId="25599caa-5291-4d12-8011-f5829a7fb7d4" providerId="ADAL" clId="{E40D21F7-180C-40BF-9B41-1F192708178D}" dt="2024-06-01T11:30:08.221" v="3194"/>
          <ac:spMkLst>
            <pc:docMk/>
            <pc:sldMk cId="461430294" sldId="306"/>
            <ac:spMk id="2" creationId="{B0383F7B-4433-41C4-B1E2-37BFFAD3BFD1}"/>
          </ac:spMkLst>
        </pc:spChg>
        <pc:picChg chg="add mod">
          <ac:chgData name="Ana Paula Percicote" userId="25599caa-5291-4d12-8011-f5829a7fb7d4" providerId="ADAL" clId="{E40D21F7-180C-40BF-9B41-1F192708178D}" dt="2024-06-01T11:34:11.472" v="3204" actId="1076"/>
          <ac:picMkLst>
            <pc:docMk/>
            <pc:sldMk cId="461430294" sldId="306"/>
            <ac:picMk id="5" creationId="{6293BB37-FE23-08A1-606A-0EDE6C75AC80}"/>
          </ac:picMkLst>
        </pc:picChg>
      </pc:sldChg>
      <pc:sldMasterChg chg="delSldLayout">
        <pc:chgData name="Ana Paula Percicote" userId="25599caa-5291-4d12-8011-f5829a7fb7d4" providerId="ADAL" clId="{E40D21F7-180C-40BF-9B41-1F192708178D}" dt="2024-05-31T21:23:40.918" v="2299" actId="47"/>
        <pc:sldMasterMkLst>
          <pc:docMk/>
          <pc:sldMasterMk cId="220991566" sldId="2147483660"/>
        </pc:sldMasterMkLst>
        <pc:sldLayoutChg chg="del">
          <pc:chgData name="Ana Paula Percicote" userId="25599caa-5291-4d12-8011-f5829a7fb7d4" providerId="ADAL" clId="{E40D21F7-180C-40BF-9B41-1F192708178D}" dt="2024-05-31T21:23:40.918" v="2299" actId="47"/>
          <pc:sldLayoutMkLst>
            <pc:docMk/>
            <pc:sldMasterMk cId="220991566" sldId="2147483660"/>
            <pc:sldLayoutMk cId="851150280" sldId="214748366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1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6000" dirty="0" err="1"/>
              <a:t>NEOPLASIAs</a:t>
            </a:r>
            <a:r>
              <a:rPr lang="pt-BR" sz="6000" dirty="0"/>
              <a:t> PEDIÁTRICAS DA ADRENAL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Ana Paula </a:t>
            </a:r>
            <a:r>
              <a:rPr lang="pt-BR" dirty="0" err="1"/>
              <a:t>Percicote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2800" dirty="0"/>
              <a:t>Hospital de Clínicas da Universidade Federal do Paraná</a:t>
            </a:r>
          </a:p>
          <a:p>
            <a:r>
              <a:rPr lang="pt-BR" sz="2800" dirty="0"/>
              <a:t>Hospital Pequeno Príncipe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332C2CD0-C148-E3F3-35D0-E1867FC32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7578" y="5726620"/>
            <a:ext cx="2506301" cy="35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1527D-C489-CF94-A067-FE8770BA6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Patogênese do Tumor do córtex adrenal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CC21C8B-979D-479B-5092-B51CCF176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4031"/>
              </p:ext>
            </p:extLst>
          </p:nvPr>
        </p:nvGraphicFramePr>
        <p:xfrm>
          <a:off x="4389120" y="1928553"/>
          <a:ext cx="8307708" cy="6940428"/>
        </p:xfrm>
        <a:graphic>
          <a:graphicData uri="http://schemas.openxmlformats.org/drawingml/2006/table">
            <a:tbl>
              <a:tblPr firstRow="1" firstCol="1" bandRow="1"/>
              <a:tblGrid>
                <a:gridCol w="2076927">
                  <a:extLst>
                    <a:ext uri="{9D8B030D-6E8A-4147-A177-3AD203B41FA5}">
                      <a16:colId xmlns:a16="http://schemas.microsoft.com/office/drawing/2014/main" val="2844524504"/>
                    </a:ext>
                  </a:extLst>
                </a:gridCol>
                <a:gridCol w="2076927">
                  <a:extLst>
                    <a:ext uri="{9D8B030D-6E8A-4147-A177-3AD203B41FA5}">
                      <a16:colId xmlns:a16="http://schemas.microsoft.com/office/drawing/2014/main" val="1459604457"/>
                    </a:ext>
                  </a:extLst>
                </a:gridCol>
                <a:gridCol w="2076927">
                  <a:extLst>
                    <a:ext uri="{9D8B030D-6E8A-4147-A177-3AD203B41FA5}">
                      <a16:colId xmlns:a16="http://schemas.microsoft.com/office/drawing/2014/main" val="3534689096"/>
                    </a:ext>
                  </a:extLst>
                </a:gridCol>
                <a:gridCol w="2076927">
                  <a:extLst>
                    <a:ext uri="{9D8B030D-6E8A-4147-A177-3AD203B41FA5}">
                      <a16:colId xmlns:a16="http://schemas.microsoft.com/office/drawing/2014/main" val="3719352113"/>
                    </a:ext>
                  </a:extLst>
                </a:gridCol>
              </a:tblGrid>
              <a:tr h="243646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6893D4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Grupo 1 </a:t>
                      </a:r>
                      <a:endParaRPr lang="pt-BR" sz="1200" kern="100" dirty="0">
                        <a:effectLst/>
                        <a:highlight>
                          <a:srgbClr val="6893D4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6893D4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Mutação do TP53 e ATRX </a:t>
                      </a:r>
                      <a:endParaRPr lang="pt-BR" sz="1200" kern="100" dirty="0">
                        <a:effectLst/>
                        <a:highlight>
                          <a:srgbClr val="6893D4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93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32B683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Grupo 2 </a:t>
                      </a:r>
                      <a:endParaRPr lang="pt-BR" sz="1200" kern="100">
                        <a:effectLst/>
                        <a:highlight>
                          <a:srgbClr val="32B683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32B683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Mutação do TP53 e ATRX selvagem </a:t>
                      </a:r>
                      <a:endParaRPr lang="pt-BR" sz="1200" kern="100">
                        <a:effectLst/>
                        <a:highlight>
                          <a:srgbClr val="32B683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B6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6893D4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Grupo 3 </a:t>
                      </a:r>
                      <a:endParaRPr lang="pt-BR" sz="1200" kern="100">
                        <a:effectLst/>
                        <a:highlight>
                          <a:srgbClr val="6893D4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6893D4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TP53 e ATRX selvagens </a:t>
                      </a:r>
                      <a:endParaRPr lang="pt-BR" sz="1200" kern="100">
                        <a:effectLst/>
                        <a:highlight>
                          <a:srgbClr val="6893D4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93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32B683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Grupo 4 </a:t>
                      </a:r>
                      <a:endParaRPr lang="pt-BR" sz="1200" kern="100">
                        <a:effectLst/>
                        <a:highlight>
                          <a:srgbClr val="32B683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kern="100">
                          <a:solidFill>
                            <a:srgbClr val="000000"/>
                          </a:solidFill>
                          <a:effectLst/>
                          <a:highlight>
                            <a:srgbClr val="32B683"/>
                          </a:highlight>
                          <a:latin typeface="Calibri (MS) Bold"/>
                          <a:ea typeface="Calibri (MS) Bold"/>
                          <a:cs typeface="Calibri (MS) Bold"/>
                        </a:rPr>
                        <a:t>TP53 e ATRX selvagens </a:t>
                      </a:r>
                      <a:endParaRPr lang="pt-BR" sz="1200" kern="100">
                        <a:effectLst/>
                        <a:highlight>
                          <a:srgbClr val="32B683"/>
                        </a:highlight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B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187822"/>
                  </a:ext>
                </a:extLst>
              </a:tr>
              <a:tr h="225198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Mutações inativadoras do TP53 (perda de função)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Mutações inativadoras do TP53 (perda de função)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Anormalidades do cromossomo 11p15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 dirty="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Outras alterações genéticas (</a:t>
                      </a:r>
                      <a:r>
                        <a:rPr lang="pt-BR" sz="2000" kern="100" dirty="0" err="1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ex</a:t>
                      </a:r>
                      <a:r>
                        <a:rPr lang="pt-BR" sz="2000" kern="100" dirty="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: APC) </a:t>
                      </a:r>
                      <a:endParaRPr lang="pt-BR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370062"/>
                  </a:ext>
                </a:extLst>
              </a:tr>
              <a:tr h="225198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Alterações genéticas adicionais  (ATRX)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Alterações genéticas adicionais  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Alterações genéticas adicionais  (CTNNB1) </a:t>
                      </a:r>
                      <a:endParaRPr lang="pt-BR" sz="12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kern="100" dirty="0">
                          <a:solidFill>
                            <a:srgbClr val="000000"/>
                          </a:solidFill>
                          <a:effectLst/>
                          <a:latin typeface="Calibri (MS)"/>
                          <a:ea typeface="Calibri (MS)"/>
                          <a:cs typeface="Calibri (MS)"/>
                        </a:rPr>
                        <a:t>Alterações genéticas adicionais   </a:t>
                      </a:r>
                      <a:endParaRPr lang="pt-BR" sz="12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88438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DD8A935-90F4-0518-4EC5-9691C0F8C0B6}"/>
              </a:ext>
            </a:extLst>
          </p:cNvPr>
          <p:cNvSpPr txBox="1"/>
          <p:nvPr/>
        </p:nvSpPr>
        <p:spPr>
          <a:xfrm>
            <a:off x="13061945" y="8997204"/>
            <a:ext cx="4269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565755"/>
                </a:solidFill>
              </a:rPr>
              <a:t>Pinto, E. M, et al, Nat </a:t>
            </a:r>
            <a:r>
              <a:rPr lang="pt-BR" sz="2000" i="1" dirty="0" err="1">
                <a:solidFill>
                  <a:srgbClr val="565755"/>
                </a:solidFill>
              </a:rPr>
              <a:t>Commun</a:t>
            </a:r>
            <a:r>
              <a:rPr lang="pt-BR" sz="2000" i="1" dirty="0">
                <a:solidFill>
                  <a:srgbClr val="565755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27559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ot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FCE0C3C-11E1-009A-0D17-B1FA2D41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2" y="300643"/>
            <a:ext cx="9039383" cy="90393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BE850F3-F604-3A28-E42F-1938BD2C8AC6}"/>
              </a:ext>
            </a:extLst>
          </p:cNvPr>
          <p:cNvSpPr txBox="1"/>
          <p:nvPr/>
        </p:nvSpPr>
        <p:spPr>
          <a:xfrm>
            <a:off x="1745832" y="8693695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p57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0F26CD-9AD1-3F87-E159-41E43146D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18"/>
          <a:stretch/>
        </p:blipFill>
        <p:spPr>
          <a:xfrm>
            <a:off x="11006324" y="2975070"/>
            <a:ext cx="4255860" cy="43368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448E467-4AC7-C41B-9C09-AC23DA0E84AA}"/>
              </a:ext>
            </a:extLst>
          </p:cNvPr>
          <p:cNvSpPr txBox="1"/>
          <p:nvPr/>
        </p:nvSpPr>
        <p:spPr>
          <a:xfrm>
            <a:off x="11034178" y="6665599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Ki-67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BE9496-F540-E829-95FC-FEE3062FB67E}"/>
              </a:ext>
            </a:extLst>
          </p:cNvPr>
          <p:cNvSpPr txBox="1"/>
          <p:nvPr/>
        </p:nvSpPr>
        <p:spPr>
          <a:xfrm>
            <a:off x="6265523" y="8693695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ATRX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A13603-F4DB-C81F-E13E-3966916EC97E}"/>
              </a:ext>
            </a:extLst>
          </p:cNvPr>
          <p:cNvSpPr txBox="1"/>
          <p:nvPr/>
        </p:nvSpPr>
        <p:spPr>
          <a:xfrm>
            <a:off x="6358846" y="4174003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p53</a:t>
            </a:r>
          </a:p>
        </p:txBody>
      </p:sp>
    </p:spTree>
    <p:extLst>
      <p:ext uri="{BB962C8B-B14F-4D97-AF65-F5344CB8AC3E}">
        <p14:creationId xmlns:p14="http://schemas.microsoft.com/office/powerpoint/2010/main" val="275692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CF625-1E6C-22C7-55CF-81C626B408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258989-4BF7-82E3-A327-5236C1E7D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0E0DCD-00F8-B41F-6A3B-8E342E60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2584060" y="1946493"/>
            <a:ext cx="3951339" cy="70445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184CE0A-2F31-0C30-AFF8-EE6D3948A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2426751"/>
            <a:ext cx="11354557" cy="60840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9626D96-EA40-78A8-77A4-B01AF3664D49}"/>
              </a:ext>
            </a:extLst>
          </p:cNvPr>
          <p:cNvSpPr txBox="1"/>
          <p:nvPr/>
        </p:nvSpPr>
        <p:spPr>
          <a:xfrm>
            <a:off x="819150" y="7909840"/>
            <a:ext cx="231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B-</a:t>
            </a:r>
            <a:r>
              <a:rPr lang="pt-BR" sz="3600" dirty="0" err="1">
                <a:solidFill>
                  <a:srgbClr val="565755"/>
                </a:solidFill>
              </a:rPr>
              <a:t>catenina</a:t>
            </a:r>
            <a:endParaRPr lang="pt-BR" sz="3600" dirty="0">
              <a:solidFill>
                <a:srgbClr val="565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3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7F950-2A1B-2AC1-AFAB-36A010A316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Fatores prognósticos em Tumor do córtex adrenal</a:t>
            </a: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9F3982E6-48E0-AB3C-260C-EAF0603D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66" y="1255867"/>
            <a:ext cx="2748184" cy="3887633"/>
          </a:xfrm>
          <a:prstGeom prst="rect">
            <a:avLst/>
          </a:prstGeom>
        </p:spPr>
      </p:pic>
      <p:pic>
        <p:nvPicPr>
          <p:cNvPr id="9" name="Imagem 8" descr="Diagrama, Diagrama de Venn&#10;&#10;Descrição gerada automaticamente">
            <a:extLst>
              <a:ext uri="{FF2B5EF4-FFF2-40B4-BE49-F238E27FC236}">
                <a16:creationId xmlns:a16="http://schemas.microsoft.com/office/drawing/2014/main" id="{4AF8BA36-31CA-C5EA-BAF6-6A3F327E3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79" y="3428283"/>
            <a:ext cx="2748184" cy="3887633"/>
          </a:xfrm>
          <a:prstGeom prst="rect">
            <a:avLst/>
          </a:prstGeom>
        </p:spPr>
      </p:pic>
      <p:pic>
        <p:nvPicPr>
          <p:cNvPr id="11" name="Imagem 10" descr="Diagrama, Diagrama de Venn&#10;&#10;Descrição gerada automaticamente">
            <a:extLst>
              <a:ext uri="{FF2B5EF4-FFF2-40B4-BE49-F238E27FC236}">
                <a16:creationId xmlns:a16="http://schemas.microsoft.com/office/drawing/2014/main" id="{E733160B-145D-2773-AAF6-EA2AFD616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55" y="3428283"/>
            <a:ext cx="2748184" cy="3887633"/>
          </a:xfrm>
          <a:prstGeom prst="rect">
            <a:avLst/>
          </a:prstGeom>
        </p:spPr>
      </p:pic>
      <p:pic>
        <p:nvPicPr>
          <p:cNvPr id="13" name="Imagem 12" descr="Diagrama, Diagrama de Venn&#10;&#10;Descrição gerada automaticamente">
            <a:extLst>
              <a:ext uri="{FF2B5EF4-FFF2-40B4-BE49-F238E27FC236}">
                <a16:creationId xmlns:a16="http://schemas.microsoft.com/office/drawing/2014/main" id="{CDE862E4-B1DC-9E59-D8CA-58F432224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66" y="5604281"/>
            <a:ext cx="2781634" cy="39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5B328-3D1C-614F-511B-EEECEFD5A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96C108-7888-FD25-D68A-AD2C15077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85F294-2079-0DBA-8789-49BC0C72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101B-968B-6745-6C24-E351B53EE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64A162-B222-6091-32ED-BB6F9CCA9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8198F9-F6B9-3497-F5ED-01D806F8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6" y="419856"/>
            <a:ext cx="17412107" cy="92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A14F0-309B-8B9C-D1D5-A76EA194A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9C5F11-754C-C10B-3E02-77582F47B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E04F85-FA94-C0BE-D6C8-44BE6AD8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0" y="371777"/>
            <a:ext cx="17410134" cy="9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0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34256-F4BC-256F-2E4B-14BA920D3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B30783-C5EB-9F8B-31BE-B48F38795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595E7F-69FB-68DA-75DD-281AA2687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0" y="390826"/>
            <a:ext cx="17410134" cy="9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3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7B1EF-1832-CDDA-39D7-2FF4049C2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E9CE3C-4B5D-06A8-A081-8975F5FCB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B76E49-6A97-9F94-5178-748EA107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5936"/>
            <a:ext cx="8192549" cy="43468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182208-B7C7-73CB-F7B1-E4E28800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510" y="2815936"/>
            <a:ext cx="8192548" cy="434686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A5D8DE7-BCA2-063C-B97B-915196CD05FC}"/>
              </a:ext>
            </a:extLst>
          </p:cNvPr>
          <p:cNvSpPr txBox="1"/>
          <p:nvPr/>
        </p:nvSpPr>
        <p:spPr>
          <a:xfrm>
            <a:off x="838200" y="7247430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Ki-67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71EB97-BB95-3E6B-0D4B-9D69373038E3}"/>
              </a:ext>
            </a:extLst>
          </p:cNvPr>
          <p:cNvSpPr txBox="1"/>
          <p:nvPr/>
        </p:nvSpPr>
        <p:spPr>
          <a:xfrm>
            <a:off x="9305925" y="7278398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p53</a:t>
            </a:r>
          </a:p>
        </p:txBody>
      </p:sp>
    </p:spTree>
    <p:extLst>
      <p:ext uri="{BB962C8B-B14F-4D97-AF65-F5344CB8AC3E}">
        <p14:creationId xmlns:p14="http://schemas.microsoft.com/office/powerpoint/2010/main" val="199580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Tumores </a:t>
            </a:r>
            <a:r>
              <a:rPr lang="pt-BR" sz="6000" dirty="0" err="1"/>
              <a:t>neuroblásticos</a:t>
            </a:r>
            <a:endParaRPr lang="pt-BR" sz="60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6" name="Imagem 15" descr="Janela de vidro&#10;&#10;Descrição gerada automaticamente com confiança média">
            <a:extLst>
              <a:ext uri="{FF2B5EF4-FFF2-40B4-BE49-F238E27FC236}">
                <a16:creationId xmlns:a16="http://schemas.microsoft.com/office/drawing/2014/main" id="{519714A0-82D5-B4B7-550E-3DCE27A56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3133637"/>
            <a:ext cx="17468850" cy="42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Ana Paula </a:t>
            </a:r>
            <a:r>
              <a:rPr lang="pt-BR" dirty="0" err="1"/>
              <a:t>Percicote</a:t>
            </a:r>
            <a:r>
              <a:rPr lang="pt-BR" dirty="0"/>
              <a:t>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Tumores </a:t>
            </a:r>
            <a:r>
              <a:rPr lang="pt-BR" sz="6000" dirty="0" err="1"/>
              <a:t>neuroblásticos</a:t>
            </a:r>
            <a:endParaRPr lang="pt-BR" sz="60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8FEA24-432E-F998-218E-43649D09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4614" y="1341168"/>
            <a:ext cx="5823226" cy="8237645"/>
          </a:xfrm>
          <a:prstGeom prst="rect">
            <a:avLst/>
          </a:prstGeom>
        </p:spPr>
      </p:pic>
      <p:pic>
        <p:nvPicPr>
          <p:cNvPr id="6" name="Imagem 5" descr="Rosquinha com cobertura de chocolate&#10;&#10;Descrição gerada automaticamente">
            <a:extLst>
              <a:ext uri="{FF2B5EF4-FFF2-40B4-BE49-F238E27FC236}">
                <a16:creationId xmlns:a16="http://schemas.microsoft.com/office/drawing/2014/main" id="{A7A5F5A3-36F7-9E99-CCDD-1432179CC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6360" y="1349960"/>
            <a:ext cx="5823226" cy="82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Classificação histológica dos Tumores </a:t>
            </a:r>
            <a:r>
              <a:rPr lang="pt-BR" sz="4000" dirty="0" err="1"/>
              <a:t>neuroblásticos</a:t>
            </a:r>
            <a:endParaRPr lang="pt-BR" sz="40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7167" y="3193288"/>
            <a:ext cx="16725900" cy="6265491"/>
          </a:xfrm>
        </p:spPr>
        <p:txBody>
          <a:bodyPr/>
          <a:lstStyle/>
          <a:p>
            <a:r>
              <a:rPr lang="pt-BR" dirty="0" err="1"/>
              <a:t>Neuroblastoma</a:t>
            </a:r>
            <a:r>
              <a:rPr lang="pt-BR" dirty="0"/>
              <a:t> indiferenciado</a:t>
            </a:r>
          </a:p>
          <a:p>
            <a:r>
              <a:rPr lang="pt-BR" dirty="0" err="1"/>
              <a:t>Neuroblastoma</a:t>
            </a:r>
            <a:r>
              <a:rPr lang="pt-BR" dirty="0"/>
              <a:t> pouco diferenciado</a:t>
            </a:r>
          </a:p>
          <a:p>
            <a:r>
              <a:rPr lang="pt-BR" dirty="0" err="1"/>
              <a:t>Neuroblastoma</a:t>
            </a:r>
            <a:r>
              <a:rPr lang="pt-BR" dirty="0"/>
              <a:t> em diferenciação</a:t>
            </a:r>
          </a:p>
          <a:p>
            <a:r>
              <a:rPr lang="pt-BR" dirty="0" err="1"/>
              <a:t>Ganglioneuroblastoma</a:t>
            </a:r>
            <a:r>
              <a:rPr lang="pt-BR" dirty="0"/>
              <a:t> nodular</a:t>
            </a:r>
          </a:p>
          <a:p>
            <a:r>
              <a:rPr lang="pt-BR" dirty="0" err="1"/>
              <a:t>Ganglioneuroblastoma</a:t>
            </a:r>
            <a:r>
              <a:rPr lang="pt-BR" dirty="0"/>
              <a:t> </a:t>
            </a:r>
            <a:r>
              <a:rPr lang="pt-BR" dirty="0" err="1"/>
              <a:t>intermisto</a:t>
            </a:r>
            <a:r>
              <a:rPr lang="pt-BR" dirty="0"/>
              <a:t> </a:t>
            </a:r>
          </a:p>
          <a:p>
            <a:r>
              <a:rPr lang="pt-BR" dirty="0" err="1"/>
              <a:t>Ganglioneuroma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BCD627-632E-4DF7-5672-38A4E1655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57" y="5839050"/>
            <a:ext cx="6306876" cy="3819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E36684-3826-94A1-B5D7-4E05E24E2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12"/>
          <a:stretch/>
        </p:blipFill>
        <p:spPr>
          <a:xfrm>
            <a:off x="9643957" y="1829950"/>
            <a:ext cx="6306876" cy="38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5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C2B54-F4C2-EFE3-A557-10DCD7683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Classificação de Shimada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6807CE-32CF-442B-AE57-0A64DD6690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Índice</a:t>
            </a:r>
            <a:r>
              <a:rPr lang="en-US" dirty="0"/>
              <a:t> </a:t>
            </a:r>
            <a:r>
              <a:rPr lang="en-US" dirty="0" err="1"/>
              <a:t>mitose-cariorrexe</a:t>
            </a:r>
            <a:r>
              <a:rPr lang="en-US" dirty="0"/>
              <a:t> (MKI):</a:t>
            </a:r>
          </a:p>
          <a:p>
            <a:r>
              <a:rPr lang="en-US" dirty="0"/>
              <a:t>	</a:t>
            </a:r>
            <a:r>
              <a:rPr lang="en-US" dirty="0" err="1"/>
              <a:t>Baixo</a:t>
            </a:r>
            <a:r>
              <a:rPr lang="en-US" dirty="0"/>
              <a:t> (&lt; 100/ 5000 </a:t>
            </a:r>
            <a:r>
              <a:rPr lang="en-US" dirty="0" err="1"/>
              <a:t>células</a:t>
            </a:r>
            <a:r>
              <a:rPr lang="en-US" dirty="0"/>
              <a:t>; &lt; 2%)</a:t>
            </a:r>
          </a:p>
          <a:p>
            <a:r>
              <a:rPr lang="en-US" dirty="0"/>
              <a:t>	</a:t>
            </a:r>
            <a:r>
              <a:rPr lang="en-US" dirty="0" err="1"/>
              <a:t>Intermediário</a:t>
            </a:r>
            <a:r>
              <a:rPr lang="en-US" dirty="0"/>
              <a:t> (100-200/ 5000 </a:t>
            </a:r>
            <a:r>
              <a:rPr lang="en-US" dirty="0" err="1"/>
              <a:t>células</a:t>
            </a:r>
            <a:r>
              <a:rPr lang="en-US" dirty="0"/>
              <a:t>; 2-4%)</a:t>
            </a:r>
          </a:p>
          <a:p>
            <a:r>
              <a:rPr lang="en-US" dirty="0"/>
              <a:t>	Alto (&gt; 200/ 5000 </a:t>
            </a:r>
            <a:r>
              <a:rPr lang="en-US" dirty="0" err="1"/>
              <a:t>células</a:t>
            </a:r>
            <a:r>
              <a:rPr lang="en-US" dirty="0"/>
              <a:t>; &gt; 4%)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ECC26C-E5AB-9823-B28B-AC7ABC286085}"/>
              </a:ext>
            </a:extLst>
          </p:cNvPr>
          <p:cNvSpPr txBox="1"/>
          <p:nvPr/>
        </p:nvSpPr>
        <p:spPr>
          <a:xfrm>
            <a:off x="11935327" y="8997204"/>
            <a:ext cx="53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565755"/>
                </a:solidFill>
              </a:rPr>
              <a:t>Shimada, H. et al, J </a:t>
            </a:r>
            <a:r>
              <a:rPr lang="pt-BR" sz="2000" i="1" dirty="0" err="1">
                <a:solidFill>
                  <a:srgbClr val="565755"/>
                </a:solidFill>
              </a:rPr>
              <a:t>Natl</a:t>
            </a:r>
            <a:r>
              <a:rPr lang="pt-BR" sz="2000" i="1" dirty="0">
                <a:solidFill>
                  <a:srgbClr val="565755"/>
                </a:solidFill>
              </a:rPr>
              <a:t> </a:t>
            </a:r>
            <a:r>
              <a:rPr lang="pt-BR" sz="2000" i="1" dirty="0" err="1">
                <a:solidFill>
                  <a:srgbClr val="565755"/>
                </a:solidFill>
              </a:rPr>
              <a:t>Cancer</a:t>
            </a:r>
            <a:r>
              <a:rPr lang="pt-BR" sz="2000" i="1" dirty="0">
                <a:solidFill>
                  <a:srgbClr val="565755"/>
                </a:solidFill>
              </a:rPr>
              <a:t> </a:t>
            </a:r>
            <a:r>
              <a:rPr lang="pt-BR" sz="2000" i="1" dirty="0" err="1">
                <a:solidFill>
                  <a:srgbClr val="565755"/>
                </a:solidFill>
              </a:rPr>
              <a:t>Inst</a:t>
            </a:r>
            <a:r>
              <a:rPr lang="pt-BR" sz="2000" i="1" dirty="0">
                <a:solidFill>
                  <a:srgbClr val="565755"/>
                </a:solidFill>
              </a:rPr>
              <a:t> 1984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790F0A2-41E7-97B1-951E-CAF5E6A6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14280-5727-F3C2-874B-E315C66C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067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3F62A20-FCB2-6D72-FFE5-B97A22435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4867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17394AE-3E8F-7EB2-E3D9-DD7122A9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050" y="3343275"/>
            <a:ext cx="3600450" cy="36004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50AD9E4-C15D-BA55-C1D6-FA5F8CE96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33"/>
          <a:stretch/>
        </p:blipFill>
        <p:spPr>
          <a:xfrm>
            <a:off x="2933700" y="5468783"/>
            <a:ext cx="4719637" cy="41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7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 err="1"/>
              <a:t>Imunohistoquímica</a:t>
            </a:r>
            <a:r>
              <a:rPr lang="pt-BR" sz="4400" dirty="0"/>
              <a:t> dos Tumores </a:t>
            </a:r>
            <a:r>
              <a:rPr lang="pt-BR" sz="4400" dirty="0" err="1"/>
              <a:t>neuroblásticos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2E920B70-BEC0-AEF7-039F-D54C732B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8954" y="2918581"/>
            <a:ext cx="3145608" cy="444983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0ACF156-81A0-3912-0F1E-452DEE6E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917" y="5455920"/>
            <a:ext cx="5870584" cy="314560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6DD1106-2E13-B3E1-5285-72ED9561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7"/>
          <a:stretch/>
        </p:blipFill>
        <p:spPr>
          <a:xfrm>
            <a:off x="11677741" y="2310311"/>
            <a:ext cx="5870583" cy="314560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623794-440A-455E-D72D-4EBD2AAF73CF}"/>
              </a:ext>
            </a:extLst>
          </p:cNvPr>
          <p:cNvSpPr txBox="1"/>
          <p:nvPr/>
        </p:nvSpPr>
        <p:spPr>
          <a:xfrm>
            <a:off x="11667917" y="8627256"/>
            <a:ext cx="263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PHOX2B</a:t>
            </a:r>
          </a:p>
        </p:txBody>
      </p:sp>
      <p:pic>
        <p:nvPicPr>
          <p:cNvPr id="18" name="Imagem 17" descr="Esquemático&#10;&#10;Descrição gerada automaticamente com confiança média">
            <a:extLst>
              <a:ext uri="{FF2B5EF4-FFF2-40B4-BE49-F238E27FC236}">
                <a16:creationId xmlns:a16="http://schemas.microsoft.com/office/drawing/2014/main" id="{407C71DC-F06E-530C-10B4-0E1CDCC84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8586" y="2918580"/>
            <a:ext cx="3145608" cy="44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MYCN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computador, segurando, azul, teclado&#10;&#10;Descrição gerada automaticamente">
            <a:extLst>
              <a:ext uri="{FF2B5EF4-FFF2-40B4-BE49-F238E27FC236}">
                <a16:creationId xmlns:a16="http://schemas.microsoft.com/office/drawing/2014/main" id="{A072F168-8070-A1B0-20A7-6E225C1D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505843"/>
            <a:ext cx="7962900" cy="59258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1EF5BBD-2571-8E0A-5B7A-FC335FC34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7" r="10788"/>
          <a:stretch/>
        </p:blipFill>
        <p:spPr>
          <a:xfrm>
            <a:off x="9582150" y="2505843"/>
            <a:ext cx="7962900" cy="596116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C6330-8445-1526-38D3-FDC4BC4B9F5F}"/>
              </a:ext>
            </a:extLst>
          </p:cNvPr>
          <p:cNvSpPr txBox="1"/>
          <p:nvPr/>
        </p:nvSpPr>
        <p:spPr>
          <a:xfrm>
            <a:off x="12973050" y="869677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1" dirty="0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Santiago, T. et al.</a:t>
            </a:r>
            <a:r>
              <a:rPr lang="en-US" sz="1800" b="1" i="1" dirty="0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 </a:t>
            </a:r>
            <a:r>
              <a:rPr lang="pt-BR" sz="1800" b="1" i="1" dirty="0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J </a:t>
            </a:r>
            <a:r>
              <a:rPr lang="pt-BR" sz="1800" b="1" i="1" dirty="0" err="1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Glob</a:t>
            </a:r>
            <a:r>
              <a:rPr lang="pt-BR" sz="1800" b="1" i="1" dirty="0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 </a:t>
            </a:r>
            <a:r>
              <a:rPr lang="pt-BR" sz="1800" b="1" i="1" dirty="0" err="1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Oncol</a:t>
            </a:r>
            <a:r>
              <a:rPr lang="pt-BR" sz="1800" b="1" i="1" dirty="0">
                <a:solidFill>
                  <a:srgbClr val="565755"/>
                </a:solidFill>
                <a:effectLst/>
                <a:ea typeface="Calibri" panose="020F0502020204030204" pitchFamily="34" charset="0"/>
                <a:cs typeface="MS Sans Serif"/>
              </a:rPr>
              <a:t>. 2019</a:t>
            </a:r>
            <a:endParaRPr lang="pt-BR" sz="1800" i="1" dirty="0">
              <a:solidFill>
                <a:srgbClr val="565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79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08821-4C0B-3EA8-FB2C-ACFAE7ACF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Revision of the International Neuroblastoma Pathology Classification (INPC)</a:t>
            </a:r>
            <a:endParaRPr lang="pt-BR" sz="48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00A80E-3B80-353E-6812-AF286A5D2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BA4B92C1-CD79-CCD6-4664-155056F3A6D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173213" y="2101107"/>
            <a:ext cx="7941575" cy="73837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41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8C812-5E89-BE1D-F034-1ACC80F96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Risk Grouping Scheme for the International Neuroblastoma Risk Group (INRG) System</a:t>
            </a:r>
            <a:endParaRPr lang="pt-BR" sz="48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A0D050-669C-74AD-0F79-2BE0752F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2D3C25-99E5-931B-51DE-BCF964CF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2213812"/>
            <a:ext cx="13163550" cy="71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4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D1DBB-1A4E-7B85-C34D-59447765C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Fatores prognósticos dos Tumores </a:t>
            </a:r>
            <a:r>
              <a:rPr lang="pt-BR" sz="4400" dirty="0" err="1"/>
              <a:t>neuroblásticos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29AB9-B530-1ABD-47F6-FCCC72D4F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385F14D9-ECB1-9581-7892-F723560E4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25" y="5363047"/>
            <a:ext cx="2748443" cy="3888000"/>
          </a:xfrm>
          <a:prstGeom prst="rect">
            <a:avLst/>
          </a:prstGeom>
        </p:spPr>
      </p:pic>
      <p:pic>
        <p:nvPicPr>
          <p:cNvPr id="12" name="Imagem 11" descr="Diagrama, Diagrama de Venn&#10;&#10;Descrição gerada automaticamente">
            <a:extLst>
              <a:ext uri="{FF2B5EF4-FFF2-40B4-BE49-F238E27FC236}">
                <a16:creationId xmlns:a16="http://schemas.microsoft.com/office/drawing/2014/main" id="{5A952D1B-C382-AA8C-2C41-E0980194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8" y="3524783"/>
            <a:ext cx="2748444" cy="3888000"/>
          </a:xfrm>
          <a:prstGeom prst="rect">
            <a:avLst/>
          </a:prstGeom>
        </p:spPr>
      </p:pic>
      <p:pic>
        <p:nvPicPr>
          <p:cNvPr id="14" name="Imagem 13" descr="Diagrama&#10;&#10;Descrição gerada automaticamente com confiança baixa">
            <a:extLst>
              <a:ext uri="{FF2B5EF4-FFF2-40B4-BE49-F238E27FC236}">
                <a16:creationId xmlns:a16="http://schemas.microsoft.com/office/drawing/2014/main" id="{6E9EE46B-2CC2-6E69-9716-5B1902FA7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70" y="1740308"/>
            <a:ext cx="2748444" cy="3888000"/>
          </a:xfrm>
          <a:prstGeom prst="rect">
            <a:avLst/>
          </a:prstGeom>
        </p:spPr>
      </p:pic>
      <p:pic>
        <p:nvPicPr>
          <p:cNvPr id="18" name="Imagem 17" descr="Diagrama, Diagrama de Venn&#10;&#10;Descrição gerada automaticamente">
            <a:extLst>
              <a:ext uri="{FF2B5EF4-FFF2-40B4-BE49-F238E27FC236}">
                <a16:creationId xmlns:a16="http://schemas.microsoft.com/office/drawing/2014/main" id="{17AA4F2D-1576-5607-B36C-024662D6C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57" y="3524782"/>
            <a:ext cx="2748444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12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ódigo QR&#10;&#10;Descrição gerada automaticamente com confiança média">
            <a:extLst>
              <a:ext uri="{FF2B5EF4-FFF2-40B4-BE49-F238E27FC236}">
                <a16:creationId xmlns:a16="http://schemas.microsoft.com/office/drawing/2014/main" id="{3BAE7B78-78A7-5E42-37B7-1EDCE930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87" y="304799"/>
            <a:ext cx="9077023" cy="907702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233E26-D3CA-6FC3-1428-3B65D3B99AEF}"/>
              </a:ext>
            </a:extLst>
          </p:cNvPr>
          <p:cNvSpPr txBox="1"/>
          <p:nvPr/>
        </p:nvSpPr>
        <p:spPr>
          <a:xfrm>
            <a:off x="7221787" y="4063629"/>
            <a:ext cx="263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>
                <a:solidFill>
                  <a:srgbClr val="565755"/>
                </a:solidFill>
              </a:rPr>
              <a:t>Sinaptofisina</a:t>
            </a:r>
            <a:endParaRPr lang="pt-BR" sz="3600" dirty="0">
              <a:solidFill>
                <a:srgbClr val="56575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B31475-32AE-133D-5348-AD75B2AD3BD8}"/>
              </a:ext>
            </a:extLst>
          </p:cNvPr>
          <p:cNvSpPr txBox="1"/>
          <p:nvPr/>
        </p:nvSpPr>
        <p:spPr>
          <a:xfrm>
            <a:off x="2497387" y="8710191"/>
            <a:ext cx="263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PHOX2B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B31475-32AE-133D-5348-AD75B2AD3BD8}"/>
              </a:ext>
            </a:extLst>
          </p:cNvPr>
          <p:cNvSpPr txBox="1"/>
          <p:nvPr/>
        </p:nvSpPr>
        <p:spPr>
          <a:xfrm>
            <a:off x="7221787" y="8710191"/>
            <a:ext cx="263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MYCN</a:t>
            </a:r>
          </a:p>
        </p:txBody>
      </p:sp>
      <p:pic>
        <p:nvPicPr>
          <p:cNvPr id="10" name="Imagem 9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527DCD34-7060-D051-F824-D173223A2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0"/>
          <a:stretch/>
        </p:blipFill>
        <p:spPr>
          <a:xfrm>
            <a:off x="11789174" y="2886432"/>
            <a:ext cx="4509636" cy="45141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0D44C9-83DE-3571-DF4E-D9551A0D0131}"/>
              </a:ext>
            </a:extLst>
          </p:cNvPr>
          <p:cNvSpPr txBox="1"/>
          <p:nvPr/>
        </p:nvSpPr>
        <p:spPr>
          <a:xfrm>
            <a:off x="11789174" y="6754236"/>
            <a:ext cx="263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ALK</a:t>
            </a:r>
          </a:p>
        </p:txBody>
      </p:sp>
    </p:spTree>
    <p:extLst>
      <p:ext uri="{BB962C8B-B14F-4D97-AF65-F5344CB8AC3E}">
        <p14:creationId xmlns:p14="http://schemas.microsoft.com/office/powerpoint/2010/main" val="1834060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687169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Neoplasias pediátricas da adrenal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7905750" cy="6265491"/>
          </a:xfrm>
        </p:spPr>
        <p:txBody>
          <a:bodyPr lIns="91440" tIns="45720" rIns="91440" bIns="45720" anchor="t"/>
          <a:lstStyle/>
          <a:p>
            <a:r>
              <a:rPr lang="pt-BR" dirty="0">
                <a:cs typeface="Calibri"/>
              </a:rPr>
              <a:t>São entidades únicas com diagnóstico específico, prognóstico e tratamento desafiador. </a:t>
            </a:r>
          </a:p>
          <a:p>
            <a:r>
              <a:rPr lang="pt-BR" dirty="0">
                <a:cs typeface="Calibri"/>
              </a:rPr>
              <a:t>	Tumor</a:t>
            </a:r>
            <a:r>
              <a:rPr lang="pt-BR" dirty="0"/>
              <a:t> do córtex adrenal</a:t>
            </a:r>
          </a:p>
          <a:p>
            <a:r>
              <a:rPr lang="pt-BR" dirty="0">
                <a:cs typeface="Calibri"/>
              </a:rPr>
              <a:t>	Tumores </a:t>
            </a:r>
            <a:r>
              <a:rPr lang="pt-BR" dirty="0" err="1">
                <a:cs typeface="Calibri"/>
              </a:rPr>
              <a:t>neuroblásticos</a:t>
            </a:r>
            <a:endParaRPr lang="pt-BR" dirty="0">
              <a:cs typeface="Calibri"/>
            </a:endParaRPr>
          </a:p>
          <a:p>
            <a:r>
              <a:rPr lang="pt-BR" dirty="0"/>
              <a:t>  	</a:t>
            </a:r>
            <a:endParaRPr lang="pt-BR" dirty="0">
              <a:cs typeface="Calibri"/>
            </a:endParaRPr>
          </a:p>
          <a:p>
            <a:endParaRPr lang="pt-BR" dirty="0">
              <a:cs typeface="Calibri"/>
            </a:endParaRPr>
          </a:p>
        </p:txBody>
      </p:sp>
      <p:pic>
        <p:nvPicPr>
          <p:cNvPr id="7" name="Imagem 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9DC3F68D-5099-C4F4-BE5D-02F26839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40309"/>
            <a:ext cx="4465083" cy="63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obrigada!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8245C86-20C5-93D5-B9E1-3E115F617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778" y="2791054"/>
            <a:ext cx="7579833" cy="42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Tumor do córtex adrenal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Raro</a:t>
            </a:r>
          </a:p>
          <a:p>
            <a:r>
              <a:rPr lang="pt-BR" dirty="0"/>
              <a:t>Maior incidência no sul do Brasil (15 – 20 vezes maior)</a:t>
            </a:r>
          </a:p>
          <a:p>
            <a:r>
              <a:rPr lang="pt-BR" dirty="0"/>
              <a:t>	Mutação fundadora do gene TP53 (p.R337H)</a:t>
            </a:r>
          </a:p>
          <a:p>
            <a:r>
              <a:rPr lang="pt-BR" dirty="0"/>
              <a:t>Tumores em crianças diferem dos adultos</a:t>
            </a:r>
          </a:p>
          <a:p>
            <a:r>
              <a:rPr lang="pt-BR" dirty="0"/>
              <a:t>Histologia x Comportamento clínico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7D901DB9-172A-0C80-F716-FD9ABED9542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600101" y="2336038"/>
            <a:ext cx="8116399" cy="5074412"/>
          </a:xfrm>
          <a:prstGeom prst="rect">
            <a:avLst/>
          </a:prstGeom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F608D9E-CEC1-E1FD-EAAD-4FE5D739D309}"/>
              </a:ext>
            </a:extLst>
          </p:cNvPr>
          <p:cNvSpPr txBox="1"/>
          <p:nvPr/>
        </p:nvSpPr>
        <p:spPr>
          <a:xfrm>
            <a:off x="9637102" y="7410450"/>
            <a:ext cx="4269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rgbClr val="565755"/>
                </a:solidFill>
              </a:rPr>
              <a:t>Pinto, E. M, </a:t>
            </a:r>
            <a:r>
              <a:rPr lang="pt-BR" sz="1200" i="1" dirty="0" err="1">
                <a:solidFill>
                  <a:srgbClr val="565755"/>
                </a:solidFill>
              </a:rPr>
              <a:t>Zambetti</a:t>
            </a:r>
            <a:r>
              <a:rPr lang="pt-BR" sz="1200" i="1" dirty="0">
                <a:solidFill>
                  <a:srgbClr val="565755"/>
                </a:solidFill>
              </a:rPr>
              <a:t>, G. R.,</a:t>
            </a:r>
            <a:r>
              <a:rPr lang="pt-BR" sz="1200" i="1" dirty="0" err="1">
                <a:solidFill>
                  <a:srgbClr val="565755"/>
                </a:solidFill>
              </a:rPr>
              <a:t>Cancer</a:t>
            </a:r>
            <a:r>
              <a:rPr lang="pt-BR" sz="1200" i="1" dirty="0">
                <a:solidFill>
                  <a:srgbClr val="565755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83F7B-4433-41C4-B1E2-37BFFAD3BF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Tumor do córtex adrenal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078CF5-4619-56C5-059A-8C7A80FB7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Pedaço de carne&#10;&#10;Descrição gerada automaticamente com confiança baixa">
            <a:extLst>
              <a:ext uri="{FF2B5EF4-FFF2-40B4-BE49-F238E27FC236}">
                <a16:creationId xmlns:a16="http://schemas.microsoft.com/office/drawing/2014/main" id="{6293BB37-FE23-08A1-606A-0EDE6C75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86" y="1906217"/>
            <a:ext cx="5459427" cy="77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3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E78EF-CBDA-78BC-3DDB-24E60A5942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Classificação histológica do Tumor do córtex adrenal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EFB65C-92D9-6828-EB06-BB9D739457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Critérios histológicos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6F6051-A393-36C9-DCD3-C76457036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17"/>
          <a:stretch/>
        </p:blipFill>
        <p:spPr>
          <a:xfrm>
            <a:off x="12364448" y="3644530"/>
            <a:ext cx="5380079" cy="3999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51DC12-90EB-602E-574E-A82236E0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39"/>
          <a:stretch/>
        </p:blipFill>
        <p:spPr>
          <a:xfrm>
            <a:off x="6469817" y="3660203"/>
            <a:ext cx="5348366" cy="3999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70D26D-17B1-AEA4-9390-9A3D5021A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17"/>
          <a:stretch/>
        </p:blipFill>
        <p:spPr>
          <a:xfrm>
            <a:off x="575185" y="3644530"/>
            <a:ext cx="5348365" cy="40147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58C368A-1EA0-AA81-38BE-5DE765A15B20}"/>
              </a:ext>
            </a:extLst>
          </p:cNvPr>
          <p:cNvSpPr txBox="1"/>
          <p:nvPr/>
        </p:nvSpPr>
        <p:spPr>
          <a:xfrm>
            <a:off x="575185" y="7766296"/>
            <a:ext cx="510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65755"/>
                </a:solidFill>
              </a:rPr>
              <a:t>Adenoma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67D0BA-1243-A703-F4D4-64BF4183A9D1}"/>
              </a:ext>
            </a:extLst>
          </p:cNvPr>
          <p:cNvSpPr txBox="1"/>
          <p:nvPr/>
        </p:nvSpPr>
        <p:spPr>
          <a:xfrm>
            <a:off x="6469817" y="7703522"/>
            <a:ext cx="510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65755"/>
                </a:solidFill>
              </a:rPr>
              <a:t>Potencial maligno incerto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123085-9769-FE0C-E0D6-4CA7D9C34C19}"/>
              </a:ext>
            </a:extLst>
          </p:cNvPr>
          <p:cNvSpPr txBox="1"/>
          <p:nvPr/>
        </p:nvSpPr>
        <p:spPr>
          <a:xfrm>
            <a:off x="12364448" y="7703521"/>
            <a:ext cx="510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65755"/>
                </a:solidFill>
              </a:rPr>
              <a:t>Carcinoma</a:t>
            </a:r>
          </a:p>
        </p:txBody>
      </p:sp>
    </p:spTree>
    <p:extLst>
      <p:ext uri="{BB962C8B-B14F-4D97-AF65-F5344CB8AC3E}">
        <p14:creationId xmlns:p14="http://schemas.microsoft.com/office/powerpoint/2010/main" val="258383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B5CBC-4AF9-6CDC-C541-B7210F060B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Critério de </a:t>
            </a:r>
            <a:r>
              <a:rPr lang="pt-BR" sz="4000" dirty="0" err="1"/>
              <a:t>Wieneke</a:t>
            </a:r>
            <a:r>
              <a:rPr lang="pt-BR" sz="4000" dirty="0"/>
              <a:t> para Neoplasia do córtex adrenal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D6CFA3-D2AC-7906-5C8B-A486ED285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393" r="-674"/>
          <a:stretch/>
        </p:blipFill>
        <p:spPr>
          <a:xfrm>
            <a:off x="8797735" y="2735671"/>
            <a:ext cx="8747315" cy="48156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2365CF-8AB1-67F1-6E98-C95B7FFD1A91}"/>
              </a:ext>
            </a:extLst>
          </p:cNvPr>
          <p:cNvSpPr txBox="1"/>
          <p:nvPr/>
        </p:nvSpPr>
        <p:spPr>
          <a:xfrm>
            <a:off x="9144000" y="7673963"/>
            <a:ext cx="4269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err="1">
                <a:solidFill>
                  <a:srgbClr val="565755"/>
                </a:solidFill>
              </a:rPr>
              <a:t>Wieneke</a:t>
            </a:r>
            <a:r>
              <a:rPr lang="pt-BR" sz="1200" i="1" dirty="0">
                <a:solidFill>
                  <a:srgbClr val="565755"/>
                </a:solidFill>
              </a:rPr>
              <a:t> et al, </a:t>
            </a:r>
            <a:r>
              <a:rPr lang="pt-BR" sz="1200" i="1" dirty="0" err="1">
                <a:solidFill>
                  <a:srgbClr val="565755"/>
                </a:solidFill>
              </a:rPr>
              <a:t>Am</a:t>
            </a:r>
            <a:r>
              <a:rPr lang="pt-BR" sz="1200" i="1" dirty="0">
                <a:solidFill>
                  <a:srgbClr val="565755"/>
                </a:solidFill>
              </a:rPr>
              <a:t> J </a:t>
            </a:r>
            <a:r>
              <a:rPr lang="pt-BR" sz="1200" i="1" dirty="0" err="1">
                <a:solidFill>
                  <a:srgbClr val="565755"/>
                </a:solidFill>
              </a:rPr>
              <a:t>Surg</a:t>
            </a:r>
            <a:r>
              <a:rPr lang="pt-BR" sz="1200" i="1" dirty="0">
                <a:solidFill>
                  <a:srgbClr val="565755"/>
                </a:solidFill>
              </a:rPr>
              <a:t> </a:t>
            </a:r>
            <a:r>
              <a:rPr lang="pt-BR" sz="1200" i="1" dirty="0" err="1">
                <a:solidFill>
                  <a:srgbClr val="565755"/>
                </a:solidFill>
              </a:rPr>
              <a:t>Pathol</a:t>
            </a:r>
            <a:r>
              <a:rPr lang="pt-BR" sz="1200" i="1" dirty="0">
                <a:solidFill>
                  <a:srgbClr val="565755"/>
                </a:solidFill>
              </a:rPr>
              <a:t> 2003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DF9710-42DD-BA4A-FE3F-9054709D7FB5}"/>
              </a:ext>
            </a:extLst>
          </p:cNvPr>
          <p:cNvSpPr txBox="1"/>
          <p:nvPr/>
        </p:nvSpPr>
        <p:spPr>
          <a:xfrm>
            <a:off x="742950" y="2043480"/>
            <a:ext cx="7353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65755"/>
                </a:solidFill>
              </a:rPr>
              <a:t>≤ 2 </a:t>
            </a:r>
            <a:r>
              <a:rPr lang="en-US" sz="3000" b="1" dirty="0" err="1">
                <a:solidFill>
                  <a:srgbClr val="565755"/>
                </a:solidFill>
              </a:rPr>
              <a:t>critérios</a:t>
            </a:r>
            <a:r>
              <a:rPr lang="en-US" sz="3000" b="1" dirty="0">
                <a:solidFill>
                  <a:srgbClr val="565755"/>
                </a:solidFill>
              </a:rPr>
              <a:t>: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evolução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clínica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benigna</a:t>
            </a:r>
            <a:endParaRPr lang="en-US" sz="3000" dirty="0">
              <a:solidFill>
                <a:srgbClr val="565755"/>
              </a:solidFill>
            </a:endParaRPr>
          </a:p>
          <a:p>
            <a:r>
              <a:rPr lang="en-US" sz="3000" b="1" dirty="0">
                <a:solidFill>
                  <a:srgbClr val="565755"/>
                </a:solidFill>
              </a:rPr>
              <a:t>3 </a:t>
            </a:r>
            <a:r>
              <a:rPr lang="en-US" sz="3000" b="1" dirty="0" err="1">
                <a:solidFill>
                  <a:srgbClr val="565755"/>
                </a:solidFill>
              </a:rPr>
              <a:t>critérios</a:t>
            </a:r>
            <a:r>
              <a:rPr lang="en-US" sz="3000" b="1" dirty="0">
                <a:solidFill>
                  <a:srgbClr val="565755"/>
                </a:solidFill>
              </a:rPr>
              <a:t>: </a:t>
            </a:r>
            <a:r>
              <a:rPr lang="en-US" sz="3000" dirty="0" err="1">
                <a:solidFill>
                  <a:srgbClr val="565755"/>
                </a:solidFill>
              </a:rPr>
              <a:t>indeterminado</a:t>
            </a:r>
            <a:r>
              <a:rPr lang="en-US" sz="3000" dirty="0">
                <a:solidFill>
                  <a:srgbClr val="565755"/>
                </a:solidFill>
              </a:rPr>
              <a:t> para </a:t>
            </a:r>
            <a:r>
              <a:rPr lang="en-US" sz="3000" dirty="0" err="1">
                <a:solidFill>
                  <a:srgbClr val="565755"/>
                </a:solidFill>
              </a:rPr>
              <a:t>malignidade</a:t>
            </a:r>
            <a:r>
              <a:rPr lang="en-US" sz="3000" dirty="0">
                <a:solidFill>
                  <a:srgbClr val="565755"/>
                </a:solidFill>
              </a:rPr>
              <a:t> (</a:t>
            </a:r>
            <a:r>
              <a:rPr lang="en-US" sz="3000" dirty="0" err="1">
                <a:solidFill>
                  <a:srgbClr val="565755"/>
                </a:solidFill>
              </a:rPr>
              <a:t>potencial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maligno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incerto</a:t>
            </a:r>
            <a:r>
              <a:rPr lang="en-US" sz="3000" dirty="0">
                <a:solidFill>
                  <a:srgbClr val="565755"/>
                </a:solidFill>
              </a:rPr>
              <a:t>)</a:t>
            </a:r>
          </a:p>
          <a:p>
            <a:r>
              <a:rPr lang="en-US" sz="3000" b="1" dirty="0">
                <a:solidFill>
                  <a:srgbClr val="565755"/>
                </a:solidFill>
              </a:rPr>
              <a:t>≥ 4 </a:t>
            </a:r>
            <a:r>
              <a:rPr lang="en-US" sz="3000" b="1" dirty="0" err="1">
                <a:solidFill>
                  <a:srgbClr val="565755"/>
                </a:solidFill>
              </a:rPr>
              <a:t>critérios</a:t>
            </a:r>
            <a:r>
              <a:rPr lang="en-US" sz="3000" b="1" dirty="0">
                <a:solidFill>
                  <a:srgbClr val="565755"/>
                </a:solidFill>
              </a:rPr>
              <a:t>: </a:t>
            </a:r>
            <a:r>
              <a:rPr lang="en-US" sz="3000" dirty="0" err="1">
                <a:solidFill>
                  <a:srgbClr val="565755"/>
                </a:solidFill>
              </a:rPr>
              <a:t>evolução</a:t>
            </a:r>
            <a:r>
              <a:rPr lang="en-US" sz="3000" dirty="0">
                <a:solidFill>
                  <a:srgbClr val="565755"/>
                </a:solidFill>
              </a:rPr>
              <a:t> </a:t>
            </a:r>
            <a:r>
              <a:rPr lang="en-US" sz="3000" dirty="0" err="1">
                <a:solidFill>
                  <a:srgbClr val="565755"/>
                </a:solidFill>
              </a:rPr>
              <a:t>clínica</a:t>
            </a:r>
            <a:r>
              <a:rPr lang="en-US" sz="3000" dirty="0">
                <a:solidFill>
                  <a:srgbClr val="565755"/>
                </a:solidFill>
              </a:rPr>
              <a:t> de carcinoma</a:t>
            </a:r>
            <a:endParaRPr lang="pt-BR" sz="3000" dirty="0">
              <a:solidFill>
                <a:srgbClr val="56575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D61FB0-07B9-6882-950B-04790F209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6" y="4212984"/>
            <a:ext cx="7806814" cy="41830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E64ECF5-7595-5178-885F-E9AEB5465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92" r="22534" b="22935"/>
          <a:stretch/>
        </p:blipFill>
        <p:spPr>
          <a:xfrm rot="10800000">
            <a:off x="13601698" y="7089556"/>
            <a:ext cx="3162301" cy="26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80DCB-3919-86A2-8755-AF5040322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COG Staging of Adrenocortical Tumors in Children</a:t>
            </a:r>
            <a:br>
              <a:rPr lang="en-US" dirty="0"/>
            </a:b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B2B830-17C8-BEBB-C4A8-0E259F18B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D59914-DF5F-B929-6055-185CB603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88" y="2807237"/>
            <a:ext cx="12656824" cy="54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58CAB-8985-DC4E-F826-E9A4518C7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5400" dirty="0" err="1"/>
              <a:t>Imunohistoquímica</a:t>
            </a:r>
            <a:r>
              <a:rPr lang="pt-BR" sz="5400" dirty="0"/>
              <a:t> do Tumor do córtex adrenal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8E2E74-D55F-BB8C-3311-C12F02D64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280140FA-1F1D-1E25-253D-EDE2B504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8261" y="2696159"/>
            <a:ext cx="3008008" cy="4255185"/>
          </a:xfrm>
          <a:prstGeom prst="rect">
            <a:avLst/>
          </a:prstGeom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871F5E3A-BFC3-44AC-DA11-DD201D99B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9193" y="2696158"/>
            <a:ext cx="3008009" cy="42551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D8FBEA-25BF-B71F-DBBD-22C9008E7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5682191"/>
            <a:ext cx="5448300" cy="29193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B056012-9459-C322-2A77-6C3833592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0" y="2336038"/>
            <a:ext cx="5448300" cy="29193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D988A7-1B36-8E5B-F482-6C47E5083663}"/>
              </a:ext>
            </a:extLst>
          </p:cNvPr>
          <p:cNvSpPr txBox="1"/>
          <p:nvPr/>
        </p:nvSpPr>
        <p:spPr>
          <a:xfrm flipH="1">
            <a:off x="13982699" y="5138222"/>
            <a:ext cx="1008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65755"/>
                </a:solidFill>
              </a:rPr>
              <a:t>Ki-67</a:t>
            </a:r>
          </a:p>
        </p:txBody>
      </p:sp>
      <p:pic>
        <p:nvPicPr>
          <p:cNvPr id="8" name="Imagem 7" descr="Uma imagem contendo Gráfico&#10;&#10;Descrição gerada automaticamente">
            <a:extLst>
              <a:ext uri="{FF2B5EF4-FFF2-40B4-BE49-F238E27FC236}">
                <a16:creationId xmlns:a16="http://schemas.microsoft.com/office/drawing/2014/main" id="{B0F19B21-5073-1A12-A6EB-CD47AA511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04900" y="6667699"/>
            <a:ext cx="9620250" cy="25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5205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Props1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1232</TotalTime>
  <Words>435</Words>
  <Application>Microsoft Office PowerPoint</Application>
  <PresentationFormat>Personalizar</PresentationFormat>
  <Paragraphs>89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Aptos</vt:lpstr>
      <vt:lpstr>Arial</vt:lpstr>
      <vt:lpstr>BlinkMacSystemFont</vt:lpstr>
      <vt:lpstr>Calibri</vt:lpstr>
      <vt:lpstr>Calibri (MS)</vt:lpstr>
      <vt:lpstr>Calibri (MS) Bold</vt:lpstr>
      <vt:lpstr>Calibri Bold</vt:lpstr>
      <vt:lpstr>Congresso de Patologia</vt:lpstr>
      <vt:lpstr>NEOPLASIAs PEDIÁTRICAS DA ADRENAL</vt:lpstr>
      <vt:lpstr>Declaração de Conflito de Interesse</vt:lpstr>
      <vt:lpstr>Neoplasias pediátricas da adrenal</vt:lpstr>
      <vt:lpstr>Tumor do córtex adrenal</vt:lpstr>
      <vt:lpstr>Tumor do córtex adrenal</vt:lpstr>
      <vt:lpstr>Classificação histológica do Tumor do córtex adrenal</vt:lpstr>
      <vt:lpstr>Critério de Wieneke para Neoplasia do córtex adrenal</vt:lpstr>
      <vt:lpstr>COG Staging of Adrenocortical Tumors in Children </vt:lpstr>
      <vt:lpstr>Imunohistoquímica do Tumor do córtex adrenal</vt:lpstr>
      <vt:lpstr>Patogênese do Tumor do córtex adrenal</vt:lpstr>
      <vt:lpstr>Apresentação do PowerPoint</vt:lpstr>
      <vt:lpstr>Apresentação do PowerPoint</vt:lpstr>
      <vt:lpstr>Fatores prognósticos em Tumor do córtex adrenal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Tumores neuroblásticos</vt:lpstr>
      <vt:lpstr>Tumores neuroblásticos</vt:lpstr>
      <vt:lpstr>Classificação histológica dos Tumores neuroblásticos</vt:lpstr>
      <vt:lpstr>Classificação de Shimada </vt:lpstr>
      <vt:lpstr>Imunohistoquímica dos Tumores neuroblásticos</vt:lpstr>
      <vt:lpstr>MYCN</vt:lpstr>
      <vt:lpstr>Revision of the International Neuroblastoma Pathology Classification (INPC)</vt:lpstr>
      <vt:lpstr>Risk Grouping Scheme for the International Neuroblastoma Risk Group (INRG) System</vt:lpstr>
      <vt:lpstr>Fatores prognósticos dos Tumores neuroblásticos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Ana Paula Percicote</cp:lastModifiedBy>
  <cp:revision>38</cp:revision>
  <dcterms:created xsi:type="dcterms:W3CDTF">2024-02-22T18:43:09Z</dcterms:created>
  <dcterms:modified xsi:type="dcterms:W3CDTF">2024-06-01T11:34:20Z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